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0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Pyidaungsu" panose="020B0502040204020203" pitchFamily="34" charset="0"/>
      <p:regular r:id="rId21"/>
    </p:embeddedFont>
    <p:embeddedFont>
      <p:font typeface="zawgyi1" panose="020B0604020202020204" pitchFamily="34" charset="0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291" autoAdjust="0"/>
  </p:normalViewPr>
  <p:slideViewPr>
    <p:cSldViewPr snapToGrid="0">
      <p:cViewPr varScale="1">
        <p:scale>
          <a:sx n="74" d="100"/>
          <a:sy n="74" d="100"/>
        </p:scale>
        <p:origin x="59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24"/>
    </p:cViewPr>
  </p:sorterViewPr>
  <p:notesViewPr>
    <p:cSldViewPr snapToGrid="0"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E7ECD-6909-4AF3-9BF4-2D7017B2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42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6D3CC-9406-4E78-BB24-7C372A00C8A3}" type="datetimeFigureOut">
              <a:rPr lang="en-US" smtClean="0"/>
              <a:t>05-Oct-20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5A733-EF53-42B8-8BEF-86DC6D992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7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EC1E-9A38-4435-8EC4-54F2B11C3FDE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53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403D2-3D12-4D7E-99AC-FB11E041DB77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4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3453-DB30-44C9-B9ED-75227AE2E380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315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5EB99-9EE1-4E1D-AB3E-1901432F9265}" type="datetime1">
              <a:rPr lang="en-US" smtClean="0"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8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6217-633B-4010-A07D-48D297091E2C}" type="datetime1">
              <a:rPr lang="en-US" smtClean="0"/>
              <a:t>05-Oct-20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2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F955-94D6-4236-94FE-8C0FAA681023}" type="datetime1">
              <a:rPr lang="en-US" smtClean="0"/>
              <a:t>05-Oct-20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9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D9ED-1B05-4C2D-B838-FF9C562B76C0}" type="datetime1">
              <a:rPr lang="en-US" smtClean="0"/>
              <a:t>05-Oct-20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615C249-5604-46EA-A431-2A3EC97DDC18}" type="datetime1">
              <a:rPr lang="en-US" smtClean="0"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4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CCF9F-66AE-4741-ABFD-5DB6E8CB52B7}" type="datetime1">
              <a:rPr lang="en-US" smtClean="0"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89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DA8F-8A31-4BD9-BE68-3F32566EA24F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3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58F61-7647-453D-B6CB-23BE83265A1C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40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10034CA-36E2-46EA-AF5F-4030DEC19E02}" type="datetime1">
              <a:rPr lang="en-US" smtClean="0"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1FC675D-0CA6-4D3D-9654-1FE2A46573B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46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8F16-BB99-4B77-9C46-96FA9DFEA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551" y="1166219"/>
            <a:ext cx="8915399" cy="2262781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 ပညာရေး</a:t>
            </a:r>
            <a:b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အင်္ဂလိပ်စာ (ဒုတိယဆင့်) စာသင်သားကိုင်စာအုပ်လေ့လာခြင်း</a:t>
            </a:r>
            <a:b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(ပထမနှစ်ဝက်၊ ပထမပိုင်း) 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45EF91-9E0C-4E4E-BF6C-3022606144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					</a:t>
            </a:r>
            <a:r>
              <a:rPr lang="en-US" sz="4000" dirty="0"/>
              <a:t>			</a:t>
            </a:r>
            <a:r>
              <a:rPr lang="en-US" sz="2800" dirty="0">
                <a:latin typeface="Pyidaungsu" panose="020B0502040204020203" pitchFamily="34" charset="0"/>
                <a:cs typeface="Pyidaungsu" panose="020B0502040204020203" pitchFamily="34" charset="0"/>
              </a:rPr>
              <a:t>U </a:t>
            </a:r>
            <a:r>
              <a:rPr lang="en-US" sz="2800" dirty="0" err="1">
                <a:latin typeface="Pyidaungsu" panose="020B0502040204020203" pitchFamily="34" charset="0"/>
                <a:cs typeface="Pyidaungsu" panose="020B0502040204020203" pitchFamily="34" charset="0"/>
              </a:rPr>
              <a:t>Pann</a:t>
            </a:r>
            <a:r>
              <a:rPr lang="en-US" sz="2800" dirty="0">
                <a:latin typeface="Pyidaungsu" panose="020B0502040204020203" pitchFamily="34" charset="0"/>
                <a:cs typeface="Pyidaungsu" panose="020B0502040204020203" pitchFamily="34" charset="0"/>
              </a:rPr>
              <a:t> Aung</a:t>
            </a:r>
          </a:p>
          <a:p>
            <a:r>
              <a:rPr lang="en-US" sz="2800" dirty="0">
                <a:latin typeface="Pyidaungsu" panose="020B0502040204020203" pitchFamily="34" charset="0"/>
                <a:cs typeface="Pyidaungsu" panose="020B0502040204020203" pitchFamily="34" charset="0"/>
              </a:rPr>
              <a:t>								MLRC, NFPF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65B6D-7FFB-4B5C-90CB-CFDA77D7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59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1000158" y="348954"/>
            <a:ext cx="10363200" cy="5482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				Uncountable Nouns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Uncountable Nouns -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ရေတွက်မရသော နာမ်များကို အသုံးပြုတတ်ရန်။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Uncountable Nouns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များနှင့် အရေအတွက်(ပမာဏ)ပြ စကားလုံးများသုံးစွဲမှုကိုလေ့လာခြင်း။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742950" lvl="1" indent="-285750"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(a sheet of paper, a piece of fish, a glass of water, -------)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သင်ခန်းစာပါ ဝါကျများကိုလေ့လာခြင်း။</a:t>
            </a:r>
          </a:p>
          <a:p>
            <a:pPr>
              <a:lnSpc>
                <a:spcPct val="25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5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06350-C4BE-4AD9-B181-48AF437D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0C0A71-05F2-44CB-8589-8AC9816C6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593" y="2525275"/>
            <a:ext cx="1349724" cy="1325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2378F9-6583-4D16-977C-84A7CEF165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832" y="2525274"/>
            <a:ext cx="1537252" cy="13259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17792B-096E-4CAB-9518-C4A7D0259A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599" y="2525275"/>
            <a:ext cx="1255518" cy="1325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542BA8-D621-4853-AC4B-FB18E505C1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40"/>
          <a:stretch/>
        </p:blipFill>
        <p:spPr>
          <a:xfrm>
            <a:off x="1319401" y="3753059"/>
            <a:ext cx="4862357" cy="832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8660AC-0072-4621-9076-11AAC49258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26" y="4109652"/>
            <a:ext cx="4031142" cy="21851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116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971710" y="210960"/>
            <a:ext cx="10363200" cy="409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2				Can/ Can’t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Can/ Can’t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အသုံးပြုတတ်ရန်။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Can’t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သည်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Cannot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၏ အတိုကောက်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 (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bullock cart, guitar, ….. )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Can you see ------- ?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မေးခွန်းနှင့် အဖြေများကိုလေ့လာခြင်း။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99DFB-3B94-499B-8A64-1C548DFF7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EF0A05-DAAE-4B23-8DDB-C825D2FAF8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40731"/>
            <a:ext cx="2447499" cy="16377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C576D5-3868-42C2-9220-F152BF7605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44" y="1440730"/>
            <a:ext cx="2333766" cy="1637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A2977B-75B3-4136-B70A-C86FECC3F4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531" y="3146222"/>
            <a:ext cx="3857767" cy="23240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F18D91-9560-49EA-A2FA-E4C1AD443E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22" y="4308233"/>
            <a:ext cx="6632821" cy="20160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941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1007165" y="445159"/>
            <a:ext cx="10363200" cy="340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3				Like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Like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အသုံးပြုတတ်ရန်။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Like, don’t like, doesn’t like,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အသုံးအနှုန်းများကိုလေ့လာခြင်း။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ဝါကျနှစ်ကြောင်းကို ‘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and’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သို့မဟုတ် ‘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but’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သုံး၍ဆက်ရေးထားပုံကိုလေ့လာခြင်း။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E0CE5-2CD7-4030-8E3C-0A7AC224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D3B483-FD5D-4545-B642-17F7DEFE55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409" y="1387483"/>
            <a:ext cx="3427860" cy="17071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1DB009-3D17-4920-A740-13C549AA95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7" y="4046580"/>
            <a:ext cx="3392555" cy="16916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A663C6-D878-42AA-B11D-61B145CEBB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646" y="4046580"/>
            <a:ext cx="3392555" cy="16916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AB08AE-F340-4066-AD99-250F323F55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051" y="4031008"/>
            <a:ext cx="4094922" cy="17071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450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914400" y="426780"/>
            <a:ext cx="10363200" cy="3958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4				These, Those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These/ Those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အသုံးပြုတတ်ရန်။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This – These,  That – Those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အနည်းကိန်း၊အများကိန်း့ပုံစံအဓိပ္ပါယ်ကို 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These/ Those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အသုံးအနှုန်းကိုလေ့လာခြင်း။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21A5B5-112B-4B64-BA9D-B713A746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854C3-BD27-46A6-8B93-A4F28B41F2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804" y="1262193"/>
            <a:ext cx="1604796" cy="1185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085074-70DB-44E4-A42E-6F47E886C9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131" y="1262193"/>
            <a:ext cx="1604796" cy="11844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730093-F9AE-49B5-8EFA-4A148B3F83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57" y="1262193"/>
            <a:ext cx="1712963" cy="12279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D46669-D0A8-48DF-928D-D73CB9E59F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951" y="1262193"/>
            <a:ext cx="1604796" cy="11694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D863A6-C236-4E75-8C73-D35D99D809B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30646"/>
            <a:ext cx="1875168" cy="13371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5BE6A3-FA0D-41C6-9FB3-DD8D5F7022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729" y="3030645"/>
            <a:ext cx="1712963" cy="13371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F16D5E-DF80-489A-A51D-2E7DF37481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41" y="4410383"/>
            <a:ext cx="4833841" cy="22289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A0D5FD-54EF-4EFD-994F-433141DBD26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536" y="4442486"/>
            <a:ext cx="4833841" cy="21968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869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914400" y="768626"/>
            <a:ext cx="10363200" cy="5482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5				Please/ Please don’t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Please/ Pleases don’t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အသုံးပြု၍ တောင်းဆို/တောင်းပန်မှုများ ပြုလုပ်တတ်ရန်။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စကားလုံးသစ်မျာ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pPr marL="742950" lvl="1" indent="-285750"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(Pavement, fight, peace, noise, street, road, cold, …..)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ဝါကျများကိုလေ့လာခြင်း။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“A rhyme to learn”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ကဗျာကိုရွတ်ဆိုခြင်း။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endParaRPr lang="my-MM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6F706E-EE73-48B9-A6BE-BFC476EF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53120-5281-426A-BE4F-CE970FC2A9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07" y="2127712"/>
            <a:ext cx="1637089" cy="9593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70ADE4-87CC-4AA2-A0C3-937EFCDADF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585" y="2127711"/>
            <a:ext cx="1735621" cy="9593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EB5D45-9B62-4D64-868C-2F5C21FB93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973" y="2127710"/>
            <a:ext cx="1735621" cy="959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3A977B-374E-4971-8446-12E99783D3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82" y="2127711"/>
            <a:ext cx="1770615" cy="9593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B68222-7481-4576-9BFE-3B9DB467B5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23" y="3429000"/>
            <a:ext cx="3167390" cy="24152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5D58F0-1A21-420C-BC39-BE56209A41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774" y="3429000"/>
            <a:ext cx="3167391" cy="2415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795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914400" y="834887"/>
            <a:ext cx="10363200" cy="5482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6				me, you, him, her, it, us, them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me, you, him, her, it, us, them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နာမ်စားများကို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အသုံးပြုတတ်ရန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်။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(carrying, touching, helping,…)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I, me/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he,him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/ she, her/ it / you …...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နာမ်စားများ သုံးနှုန်းပုံများကို ဆက်စပ်လေ့လာခြင်း။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ဝါကျများကို 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30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0084FE-3986-46EE-A97A-BC9DB425C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654D08-11DF-4756-ACE9-CDAABB3619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3" b="25989"/>
          <a:stretch/>
        </p:blipFill>
        <p:spPr>
          <a:xfrm>
            <a:off x="7387216" y="1411666"/>
            <a:ext cx="1544749" cy="1609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C3979F-C776-4516-ADA5-C2CDE331E9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" r="10518" b="57199"/>
          <a:stretch/>
        </p:blipFill>
        <p:spPr>
          <a:xfrm>
            <a:off x="9024836" y="1411666"/>
            <a:ext cx="1312025" cy="1609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6BE26D-E2FB-47AA-9071-29B6A0BF4E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47"/>
          <a:stretch/>
        </p:blipFill>
        <p:spPr>
          <a:xfrm>
            <a:off x="10429733" y="1411666"/>
            <a:ext cx="1565500" cy="17227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7FB9FB-505E-4184-8F08-39383DEC41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49" y="3598274"/>
            <a:ext cx="4025186" cy="21531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594293-A9B6-4159-A0A3-D66B7E0F38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318" y="3609843"/>
            <a:ext cx="4025186" cy="21531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51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914400" y="834887"/>
            <a:ext cx="10363200" cy="340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	</a:t>
            </a:r>
            <a:r>
              <a:rPr lang="en-US" sz="2400" b="1" dirty="0">
                <a:latin typeface="zawgyi1" panose="020B0604020202020204" pitchFamily="34" charset="0"/>
                <a:cs typeface="zawgyi1" panose="020B0604020202020204" pitchFamily="34" charset="0"/>
              </a:rPr>
              <a:t>Unit – 7				many, much, some, no</a:t>
            </a:r>
            <a:endParaRPr lang="en-US" b="1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Many, much, some, no </a:t>
            </a:r>
            <a:r>
              <a:rPr lang="en-US" dirty="0" err="1">
                <a:latin typeface="zawgyi1" panose="020B0604020202020204" pitchFamily="34" charset="0"/>
                <a:cs typeface="zawgyi1" panose="020B0604020202020204" pitchFamily="34" charset="0"/>
              </a:rPr>
              <a:t>ပမာဏျပန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ာ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မ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ဝ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ိ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ေ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သ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သ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န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မ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်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ာ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း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က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ိ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ု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 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အ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သ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ံ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ု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း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ျ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ပ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ဳ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တ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တ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္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ရ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န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္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။</a:t>
            </a: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 err="1">
                <a:latin typeface="zawgyi1" panose="020B0604020202020204" pitchFamily="34" charset="0"/>
                <a:cs typeface="zawgyi1" panose="020B0604020202020204" pitchFamily="34" charset="0"/>
              </a:rPr>
              <a:t>စကားလံုးအသစ္မ်ား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 (smoke, sand, bucket, garden,…)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Many, much, some, no ပ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မ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ာ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ဏ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ျ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ပ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စ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က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ာ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း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လ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ံ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ု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း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မ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်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ာ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း</a:t>
            </a:r>
            <a:r>
              <a:rPr lang="en-US" dirty="0" err="1">
                <a:latin typeface="zawgyi1" panose="020B0604020202020204" pitchFamily="34" charset="0"/>
                <a:cs typeface="zawgyi1" panose="020B0604020202020204" pitchFamily="34" charset="0"/>
              </a:rPr>
              <a:t>ေနာက္မွလိုက္သည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့္ </a:t>
            </a:r>
            <a:r>
              <a:rPr lang="en-US" dirty="0" err="1">
                <a:latin typeface="zawgyi1" panose="020B0604020202020204" pitchFamily="34" charset="0"/>
                <a:cs typeface="zawgyi1" panose="020B0604020202020204" pitchFamily="34" charset="0"/>
              </a:rPr>
              <a:t>နာမ္အမ်ိ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ဳ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း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အ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စ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ာ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း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မ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်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ာ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း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က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ိ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ု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ေ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လ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့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လ</a:t>
            </a:r>
            <a:r>
              <a:rPr lang="en-US" dirty="0" err="1">
                <a:latin typeface="zawgyi1" panose="020B0604020202020204" pitchFamily="34" charset="0"/>
                <a:cs typeface="zawgyi1" panose="020B0604020202020204" pitchFamily="34" charset="0"/>
              </a:rPr>
              <a:t>ာျခင္း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။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Activities </a:t>
            </a:r>
            <a:r>
              <a:rPr lang="en-US" dirty="0" err="1">
                <a:latin typeface="zawgyi1" panose="020B0604020202020204" pitchFamily="34" charset="0"/>
                <a:cs typeface="zawgyi1" panose="020B0604020202020204" pitchFamily="34" charset="0"/>
              </a:rPr>
              <a:t>မ်ားကိုေလ့လ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ာ</a:t>
            </a:r>
            <a:r>
              <a:rPr lang="en-US" dirty="0" err="1">
                <a:latin typeface="zawgyi1" panose="020B0604020202020204" pitchFamily="34" charset="0"/>
                <a:cs typeface="zawgyi1" panose="020B0604020202020204" pitchFamily="34" charset="0"/>
              </a:rPr>
              <a:t>ေဆာင္ရြက</a:t>
            </a:r>
            <a:r>
              <a:rPr lang="en-US" dirty="0">
                <a:latin typeface="zawgyi1" panose="020B0604020202020204" pitchFamily="34" charset="0"/>
                <a:cs typeface="zawgyi1" panose="020B0604020202020204" pitchFamily="34" charset="0"/>
              </a:rPr>
              <a:t>္ျ</a:t>
            </a:r>
            <a:r>
              <a:rPr lang="en-US" dirty="0" err="1">
                <a:latin typeface="zawgyi1" panose="020B0604020202020204" pitchFamily="34" charset="0"/>
                <a:cs typeface="zawgyi1" panose="020B0604020202020204" pitchFamily="34" charset="0"/>
              </a:rPr>
              <a:t>ခင္း</a:t>
            </a:r>
            <a:r>
              <a:rPr lang="my-MM" dirty="0">
                <a:latin typeface="zawgyi1" panose="020B0604020202020204" pitchFamily="34" charset="0"/>
                <a:cs typeface="zawgyi1" panose="020B0604020202020204" pitchFamily="34" charset="0"/>
              </a:rPr>
              <a:t>။</a:t>
            </a:r>
            <a:endParaRPr lang="en-US" dirty="0">
              <a:latin typeface="zawgyi1" panose="020B0604020202020204" pitchFamily="34" charset="0"/>
              <a:cs typeface="zawgyi1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ACF21E-60BD-4D1A-BFC2-1AE7C3635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C29129-AF08-400E-A604-5681D62A81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45" y="122930"/>
            <a:ext cx="1821333" cy="14834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D6E94B-B38E-4610-AF9B-0B974061FB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406" y="115716"/>
            <a:ext cx="1821333" cy="1438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83247F-4BF6-41F3-A164-6949546FC5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45" y="1576604"/>
            <a:ext cx="1691587" cy="16039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2E7ADC-6F0E-4E39-90DA-0C6FA01B1B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478" y="1570546"/>
            <a:ext cx="2238656" cy="15411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A276A8-FE5D-4C11-AC63-41D9A1268D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45" y="3593813"/>
            <a:ext cx="3799794" cy="2429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A39D917-2221-4973-A9F6-46FEA9F424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5902" y="3817024"/>
            <a:ext cx="2429299" cy="32745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0978B4-22F0-4FC3-92F8-73A620B2EA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005" y="4239665"/>
            <a:ext cx="3466406" cy="2429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661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914400" y="834887"/>
            <a:ext cx="10363200" cy="340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8				Is there ….? / There is ….. / There isn’t ……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Is there …..? / There is ……. ./  There isn’t ……..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တို့ကိုအသုံးပြုတတ်ရန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်။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 (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broom, clock,….)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Is there …… ?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မေးခွန်းမေးမြန်း၍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Yes, there is. / No, there isn’t.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ဝါကျအဖြေများကိုလေ့လာခြင်း။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80812F-F542-4BA7-9AE8-64C115FAE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2C51C-3E94-4622-9FB4-5F2E0541EA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420" y="1215886"/>
            <a:ext cx="1176090" cy="18552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7D9151-0989-40A5-89F5-8E9C0F9B3F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343" y="1335155"/>
            <a:ext cx="1176090" cy="1116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F3DB59-40FE-4980-973C-66E50C6C0E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155" y="3571362"/>
            <a:ext cx="2764416" cy="1152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C61B51-9940-4883-8F2B-7798FF3DFF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" y="4261476"/>
            <a:ext cx="2256223" cy="21023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7BA0D3-19CF-4CF2-8325-F71818A627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623" y="4261476"/>
            <a:ext cx="2522274" cy="21023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E045DE-0438-47B2-8DD3-69DEAD27BF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26" y="4261476"/>
            <a:ext cx="2841249" cy="21023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A4406E1-132E-4F52-B63C-E03669BEF7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793" y="4739933"/>
            <a:ext cx="4124778" cy="16239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674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F0F74-C108-4CE3-95E9-A59A46B2086D}"/>
              </a:ext>
            </a:extLst>
          </p:cNvPr>
          <p:cNvSpPr txBox="1"/>
          <p:nvPr/>
        </p:nvSpPr>
        <p:spPr>
          <a:xfrm>
            <a:off x="914400" y="834887"/>
            <a:ext cx="10363200" cy="340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9				Are there ….. ? / There are ……. / There aren’t …..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Are there….?/ There are…../ There aren’t…..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တို့ကို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အသုံးပြုတတ်ရန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်။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Are there ….?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မေးခွန်းသုံးပြီး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Yes, there are…./ No, there aren’t ……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ဖြင့်ပြန်ဖြေသည့်ဝါကျများကိုလေ့လာခြင်း။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များကိုလေ့လာဆောင်ရွက်ခြင်း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F56B25-3783-4428-89EE-79B1B41E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7D1BF-192C-4A9F-A767-8DC209D40A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813" y="1224795"/>
            <a:ext cx="3908666" cy="22273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1D47DF-DB62-4300-96CB-155B6D091A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8" y="4330946"/>
            <a:ext cx="3523625" cy="17834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CDC673-00E1-43B4-A9EF-570562F74C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191" y="3558701"/>
            <a:ext cx="4797288" cy="31749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0C4E61-BDD3-498E-927A-100F138206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74" y="4330946"/>
            <a:ext cx="3523625" cy="1783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143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50BACC-0B90-446A-A4D8-D5D6F4023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C675D-0CA6-4D3D-9654-1FE2A46573BB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3D7063-B613-4DBC-A211-90D71CAD337E}"/>
              </a:ext>
            </a:extLst>
          </p:cNvPr>
          <p:cNvSpPr txBox="1"/>
          <p:nvPr/>
        </p:nvSpPr>
        <p:spPr>
          <a:xfrm>
            <a:off x="2386475" y="2479651"/>
            <a:ext cx="7513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Pyidaungsu" panose="020B0502040204020203" pitchFamily="34" charset="0"/>
                <a:cs typeface="Pyidaungsu" panose="020B0502040204020203" pitchFamily="34" charset="0"/>
              </a:rPr>
              <a:t>THANK YOU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432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4|7.8|14.5|2.8|4.7|2.5|46.5|5.4|38.4|4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.8|8|6|2.7|1.1|15.1|1.9|44.4|1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1|7.8|63|22.2|71.2|14.2|35|59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4.1|33.5|3.7|12.2|25.3|10.4|24.1|2|1.2|14.2|17.8|6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3.7|10.2|3.5|1.6|1.3|1.3|22.4|0.7|1.3|12.6|16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4.3|19.9|3.4|1.3|1.5|22.8|51.2|9.8|86.1|25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8|11.6|3.4|1|1.2|1.2|38.9|99.5|17.9|43.4|69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4|15|1.7|1|18.6|26|57.5|6.5|5.6|51|36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5|28.7|16.7|57.2|11.3|4.9|3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603</TotalTime>
  <Words>1274</Words>
  <Application>Microsoft Office PowerPoint</Application>
  <PresentationFormat>Widescreen</PresentationFormat>
  <Paragraphs>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 Light</vt:lpstr>
      <vt:lpstr>Calibri</vt:lpstr>
      <vt:lpstr>zawgyi1</vt:lpstr>
      <vt:lpstr>Pyidaungsu</vt:lpstr>
      <vt:lpstr>Wingdings</vt:lpstr>
      <vt:lpstr>Retrospect</vt:lpstr>
      <vt:lpstr>ကျောင်းပြင်ပမူလတန်း ပညာရေး အင်္ဂလိပ်စာ (ဒုတိယဆင့်) စာသင်သားကိုင်စာအုပ်လေ့လာခြင်း (ပထမနှစ်ဝက်၊ ပထမပိုင်း)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ေက်ာင္းျပင္ပမူလတန္း ပညာေရး အဂၤလိပ္စာ (ဒုတိယဆင့္) စာသင္သားကိုင္စာအုပ္ေလ့လာျခင္း (ပထမႏွစ္ဝက္၊ ပထမပိုင္း)</dc:title>
  <dc:creator>Dell</dc:creator>
  <cp:lastModifiedBy>Soe Naung</cp:lastModifiedBy>
  <cp:revision>49</cp:revision>
  <dcterms:created xsi:type="dcterms:W3CDTF">2020-05-06T08:36:28Z</dcterms:created>
  <dcterms:modified xsi:type="dcterms:W3CDTF">2020-10-06T07:06:09Z</dcterms:modified>
</cp:coreProperties>
</file>