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64" r:id="rId1"/>
  </p:sldMasterIdLst>
  <p:notesMasterIdLst>
    <p:notesMasterId r:id="rId13"/>
  </p:notesMasterIdLst>
  <p:handoutMasterIdLst>
    <p:handoutMasterId r:id="rId14"/>
  </p:handout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yidaungsu" panose="020B0502040204020203" pitchFamily="34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76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57632-362D-4310-B14C-B5D50720D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97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70843-2338-4E06-9472-349E80D55BF7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43E5C-7207-4FA2-A550-0E4E411E6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29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E9E0-CF7F-458A-A907-1BEEAC08CA9F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55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2F28-E433-477A-9371-25065F88A306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9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B273B-8E5E-42B3-8094-4184EC5DBF5B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602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3ED0-F106-4A49-B017-3FBB3511A6CA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88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94BD-8363-434C-8308-CF2485AB1CED}" type="datetime1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54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1923-B84C-4032-9A99-F1DDB11742B3}" type="datetime1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4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BA554-3EEE-4C16-A6B1-2089F615D792}" type="datetime1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78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BD5F93-108D-4D1C-BB83-6D02C6F9EA87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3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DC77-1227-4A1E-8F47-D2B4E7AAF6CF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09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17E5-6F3B-41B8-9912-DBB49EF86739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5B74-4448-4DBA-B8B6-551D48F9DC84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0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4CC455-45CB-474E-B378-0F1B9A83D512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F4AC1F1-E113-4B27-A59C-097CA42DC15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73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551C07-16CB-4CE9-B9B2-6CD950C9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7BCC56-540C-4DB4-80DE-E953E94401E9}"/>
              </a:ext>
            </a:extLst>
          </p:cNvPr>
          <p:cNvSpPr txBox="1">
            <a:spLocks/>
          </p:cNvSpPr>
          <p:nvPr/>
        </p:nvSpPr>
        <p:spPr>
          <a:xfrm>
            <a:off x="1524000" y="465654"/>
            <a:ext cx="9144000" cy="424988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my-MM" sz="40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  <a:br>
              <a:rPr lang="my-MM" sz="40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4000" dirty="0">
                <a:latin typeface="Pyidaungsu" panose="020B0502040204020203" pitchFamily="34" charset="0"/>
                <a:cs typeface="Pyidaungsu" panose="020B0502040204020203" pitchFamily="34" charset="0"/>
              </a:rPr>
              <a:t>အင်္ဂလိပ်စာ (ဒုတိယဆင့်) စာသင်သားကိုင်စာအုပ်လေ့လာခြင်း</a:t>
            </a:r>
            <a:br>
              <a:rPr lang="my-MM" sz="4000" dirty="0">
                <a:latin typeface="Pyidaungsu" panose="020B0502040204020203" pitchFamily="34" charset="0"/>
                <a:cs typeface="Pyidaungsu" panose="020B0502040204020203" pitchFamily="34" charset="0"/>
              </a:rPr>
            </a:br>
            <a:r>
              <a:rPr lang="my-MM" sz="4000" dirty="0">
                <a:latin typeface="Pyidaungsu" panose="020B0502040204020203" pitchFamily="34" charset="0"/>
                <a:cs typeface="Pyidaungsu" panose="020B0502040204020203" pitchFamily="34" charset="0"/>
              </a:rPr>
              <a:t>(ပထမနှစ်ဝက်၊ ဒုတိယပိုင်း)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07FDCF6-A71E-4EA2-8A4F-E96AB00D15E7}"/>
              </a:ext>
            </a:extLst>
          </p:cNvPr>
          <p:cNvSpPr txBox="1">
            <a:spLocks/>
          </p:cNvSpPr>
          <p:nvPr/>
        </p:nvSpPr>
        <p:spPr>
          <a:xfrm>
            <a:off x="7517218" y="5038061"/>
            <a:ext cx="3572541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 </a:t>
            </a:r>
            <a:r>
              <a:rPr lang="en-US" dirty="0" err="1"/>
              <a:t>Pann</a:t>
            </a:r>
            <a:r>
              <a:rPr lang="en-US" dirty="0"/>
              <a:t> Aung</a:t>
            </a:r>
          </a:p>
          <a:p>
            <a:r>
              <a:rPr lang="en-US" dirty="0"/>
              <a:t>MLRC, NFPE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0236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71CC0A-0850-4C52-BAE9-48418212138A}"/>
              </a:ext>
            </a:extLst>
          </p:cNvPr>
          <p:cNvSpPr txBox="1"/>
          <p:nvPr/>
        </p:nvSpPr>
        <p:spPr>
          <a:xfrm>
            <a:off x="689113" y="569843"/>
            <a:ext cx="1089328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10			to bed, to school, etc.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going to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အသုံးပြု၍ ပြုလုပ်ခါနီးဆဲဆဲ အမူအရာများကို ဖော်ပြတတ်ရန်။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 (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bath, relax, prayer, canteen, altar, library, park,---)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ဝါကျအသစ်များ 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It is time for  --------.</a:t>
            </a:r>
          </a:p>
          <a:p>
            <a:pPr lvl="1"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    He is going to --------. </a:t>
            </a: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How is he going to ---------.</a:t>
            </a:r>
          </a:p>
          <a:p>
            <a:pPr lvl="1"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    He is going to -----------.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များလေ့လာဆောင်ရွက်ခြင်း။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AFF6F-FCA1-4E33-A6A6-07BB46FE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860406-3111-43AE-8D31-CF0BC6B531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058" y="367853"/>
            <a:ext cx="1683028" cy="1228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8DE841-EC7A-4AB3-BE79-EC40496B47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322" y="367853"/>
            <a:ext cx="1683028" cy="12283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B814A4-77B2-4BD2-A898-8FE312DD82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71" y="367854"/>
            <a:ext cx="1683028" cy="12783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A8C04F-2C6D-491F-AF44-D5336DAD31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496" y="1635518"/>
            <a:ext cx="1933162" cy="12283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9CFB0B-6A4D-4F32-9A6A-68F516AEB8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108" y="1646238"/>
            <a:ext cx="1718263" cy="12283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3CD175F-E8CA-4CF2-A253-ADC5CFCF6E4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2512" r="27120" b="75995"/>
          <a:stretch/>
        </p:blipFill>
        <p:spPr>
          <a:xfrm>
            <a:off x="4478418" y="2793289"/>
            <a:ext cx="3592155" cy="12283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5158D-3CC3-418C-A498-30406C0D30B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89"/>
          <a:stretch/>
        </p:blipFill>
        <p:spPr>
          <a:xfrm>
            <a:off x="4478418" y="4183190"/>
            <a:ext cx="3592155" cy="13666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3844028-0E04-4FF1-B71C-3D2EB44A7B6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t="73623"/>
          <a:stretch/>
        </p:blipFill>
        <p:spPr>
          <a:xfrm>
            <a:off x="8343606" y="3054743"/>
            <a:ext cx="3262482" cy="14989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AA9C3D-8387-4FAD-8473-E9952416BBB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" t="61082" r="2923" b="10725"/>
          <a:stretch/>
        </p:blipFill>
        <p:spPr>
          <a:xfrm>
            <a:off x="8343606" y="4766764"/>
            <a:ext cx="3238794" cy="1566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886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11			May I ----------?</a:t>
            </a:r>
            <a:endParaRPr lang="en-US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May I -------, please?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အသုံးပြု၍ ခွင့်ပြုချက်တောင်းခံတတ်ရန်။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ဝါကျအသစ်များ 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များလေ့လာဆောင်ရွက်ခြင်း။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1CE60E-EA2E-4E05-B032-B5DF21B6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D8790-1EDF-4240-88E3-03653EA4A1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59"/>
          <a:stretch/>
        </p:blipFill>
        <p:spPr>
          <a:xfrm>
            <a:off x="959474" y="3233531"/>
            <a:ext cx="5746124" cy="1563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F8E30A-A2AD-4E7D-B3DB-27C4114D46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0"/>
          <a:stretch/>
        </p:blipFill>
        <p:spPr>
          <a:xfrm>
            <a:off x="7262191" y="2226365"/>
            <a:ext cx="4823792" cy="3949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977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12			a teacher, a nurse, etc.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အသက်မွေးဝမ်းကြောင်းပြ အများဆိုင်နာမ်များကို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စကားလုံးသစ်များလေ့လာခြင်း။ (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patient, nurse, fisherman, tailor, soldier, shopkeeper, carpenter,---)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ဝါကျသစ်များလေ့လာခြင်း။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3AE952-5B15-497A-8A86-26197919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80648-7545-4CE2-9467-882DE83D7F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666" y="397934"/>
            <a:ext cx="1658236" cy="1258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24ADBC-5B7E-4066-BDF5-04012ACA2A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7" r="58706" b="62125"/>
          <a:stretch/>
        </p:blipFill>
        <p:spPr>
          <a:xfrm>
            <a:off x="8627613" y="397934"/>
            <a:ext cx="1697388" cy="1538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7E726-B97D-4B5B-8639-04BEC9303C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47" r="58706" b="42995"/>
          <a:stretch/>
        </p:blipFill>
        <p:spPr>
          <a:xfrm>
            <a:off x="10442712" y="397934"/>
            <a:ext cx="1697388" cy="15383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E580C0-5A8A-4B2E-9473-C6409E5E31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83" r="58706"/>
          <a:stretch/>
        </p:blipFill>
        <p:spPr>
          <a:xfrm>
            <a:off x="7680784" y="2685963"/>
            <a:ext cx="1822739" cy="12897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62318D-764D-4A47-B312-F2E70CBE3A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3" r="45371" b="68332"/>
          <a:stretch/>
        </p:blipFill>
        <p:spPr>
          <a:xfrm>
            <a:off x="9759660" y="2675394"/>
            <a:ext cx="1822740" cy="12897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01C538-6622-4520-99B7-D99B11E990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2" t="31667" r="46563" b="51738"/>
          <a:stretch/>
        </p:blipFill>
        <p:spPr>
          <a:xfrm>
            <a:off x="7653568" y="4064695"/>
            <a:ext cx="1822739" cy="12589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E695CD-BA4C-43C3-A335-875FAD2919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98" r="45371"/>
          <a:stretch/>
        </p:blipFill>
        <p:spPr>
          <a:xfrm>
            <a:off x="9759660" y="4080061"/>
            <a:ext cx="1822739" cy="12589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061013F-C39D-426C-9E84-C7ADE17794D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94"/>
          <a:stretch/>
        </p:blipFill>
        <p:spPr>
          <a:xfrm>
            <a:off x="943097" y="3289943"/>
            <a:ext cx="4066225" cy="12897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13F12C-C724-4C59-A9CA-1CB1637B4DA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26"/>
          <a:stretch/>
        </p:blipFill>
        <p:spPr>
          <a:xfrm>
            <a:off x="917825" y="5137606"/>
            <a:ext cx="3060889" cy="13501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19EA8C-7B9F-4F27-8CE5-BED42874742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4" b="60989"/>
          <a:stretch/>
        </p:blipFill>
        <p:spPr>
          <a:xfrm>
            <a:off x="4035030" y="5137606"/>
            <a:ext cx="3335185" cy="13501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28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525555" y="409986"/>
            <a:ext cx="1089328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13			Adjectives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သင့်လျော်သောဂုဏ်ရည်ပြနာမဝိသေသနများကို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ဆန့်ကျင်ဘက် အဓိပ္ပါယ်ရှိနာမဝိသေသနများ။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big-small, fat-thin, ----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စသော စကားလုံးသစ်များလေ့လာခြင်း။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ဝါကျသစ်များလေ့လာခြင်း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။ “The man is fat.” “The woman is thin.” -----etc.</a:t>
            </a: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C18C-68A4-4A47-91B6-AFA9E5C5B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7F28E-A0BE-4C4C-956F-6ABE89953E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97"/>
          <a:stretch/>
        </p:blipFill>
        <p:spPr>
          <a:xfrm>
            <a:off x="7115952" y="139107"/>
            <a:ext cx="2425614" cy="1929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2E1F0-D68A-43DE-A8BD-2EDC2B0DCE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12"/>
          <a:stretch/>
        </p:blipFill>
        <p:spPr>
          <a:xfrm>
            <a:off x="9647583" y="139107"/>
            <a:ext cx="2425614" cy="19461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436AB3-12F8-4EC1-86FE-37A6A184D6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" b="88599"/>
          <a:stretch/>
        </p:blipFill>
        <p:spPr>
          <a:xfrm>
            <a:off x="8328759" y="2540773"/>
            <a:ext cx="3634985" cy="1631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97C14E-4BD0-48F0-A1E6-1F44BFDE79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" t="11401" b="73333"/>
          <a:stretch/>
        </p:blipFill>
        <p:spPr>
          <a:xfrm>
            <a:off x="8328759" y="4230679"/>
            <a:ext cx="3644349" cy="16317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692C11-EDA6-4E01-A7CD-45D78902AE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76"/>
          <a:stretch/>
        </p:blipFill>
        <p:spPr>
          <a:xfrm>
            <a:off x="676834" y="4172488"/>
            <a:ext cx="2594672" cy="26192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749207-53F8-4844-8175-774BD02167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9" t="19710"/>
          <a:stretch/>
        </p:blipFill>
        <p:spPr>
          <a:xfrm>
            <a:off x="3422784" y="4172488"/>
            <a:ext cx="4558749" cy="26192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844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14			Very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Very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ကို ဂုဏ်ရည်ပြနာမဝိသေသနများနှင့် တွဲဖက်၍ အသုံးပြုတတ်ရန်။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Fat-very fat, Thin-very thin, ------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စသော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စကားလုံးများလေ့လာခြင်း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ဝါကျသစ်များလေ့လာခြင်း။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Khin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Khin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is fat.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Su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Lay is very fat.</a:t>
            </a:r>
          </a:p>
          <a:p>
            <a:pPr lvl="5"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Ni Ni is thin. Mya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Mya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is very thin.</a:t>
            </a:r>
          </a:p>
          <a:p>
            <a:pPr lvl="6"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Aye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Aye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is not very fat and not very thin.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B8CAA5-EB22-4A47-8E23-CFDF61B3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0C848-AD3D-412D-8B48-EF5F28218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01"/>
          <a:stretch/>
        </p:blipFill>
        <p:spPr>
          <a:xfrm>
            <a:off x="7588710" y="1277268"/>
            <a:ext cx="4311742" cy="2509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488220-ED13-4FB4-8149-387801DBE5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068" y="4333461"/>
            <a:ext cx="6965131" cy="23840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965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15			Comparison of Adjectives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နှိုင်းယှဉ်ပြနာမဝိသေသနပုံစံများကို မှန်ကန်စွာအသုံးပြုတတ်ရန်။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စကားလုံးအသစ်များလေ့လာခြင်း။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Long-Longer, tall-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taller,short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-shorter, ---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ဝါကျသစ်များလေ့လာခြင်း။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The ruler is longer than the pencil. </a:t>
            </a: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The pencil is shorter than the ruler. 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များဆောင်ရွက်ခြင်း။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52DCFA-D6A2-4774-B281-259A3DD9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1455D-8CD1-4FB1-A239-3B1FFFF142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b="57874"/>
          <a:stretch/>
        </p:blipFill>
        <p:spPr>
          <a:xfrm>
            <a:off x="5088835" y="2142387"/>
            <a:ext cx="2477299" cy="2090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35FDBD-8CDB-4AEE-B299-25DA287124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2" r="32866" b="56135"/>
          <a:stretch/>
        </p:blipFill>
        <p:spPr>
          <a:xfrm>
            <a:off x="7606748" y="2142387"/>
            <a:ext cx="2180854" cy="20905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F8FC44-F152-42D2-99E5-069A7BE383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r="32866" b="65604"/>
          <a:stretch/>
        </p:blipFill>
        <p:spPr>
          <a:xfrm>
            <a:off x="9828216" y="2142387"/>
            <a:ext cx="2180854" cy="20905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7D5FB-4C97-4DC7-92BB-98EFFB4BE2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5" y="4286598"/>
            <a:ext cx="5088835" cy="209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64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16			Superlative of </a:t>
            </a:r>
            <a:r>
              <a:rPr lang="en-US" sz="2400" b="1" dirty="0" err="1">
                <a:latin typeface="Pyidaungsu" panose="020B0502040204020203" pitchFamily="34" charset="0"/>
                <a:cs typeface="Pyidaungsu" panose="020B0502040204020203" pitchFamily="34" charset="0"/>
              </a:rPr>
              <a:t>Adjectivevs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နာမဝိသေသန၏ အသာလွန်ဆုံးအဆင့်ကိုအသုံးပြုတတ်ရန်။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Long - Longer -  Longest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 tall    -  taller    -   tallest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	short- shorter  -  shortest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ဝါကျသစ်များလေ့လာခြင်း။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E2E90E-7B5E-4669-8CEF-5FC3AE24A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3CCA7-C4A4-4803-9651-818BDC3A79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0" b="55942"/>
          <a:stretch/>
        </p:blipFill>
        <p:spPr>
          <a:xfrm>
            <a:off x="6602952" y="2573458"/>
            <a:ext cx="2543332" cy="1882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7AC7F4-2635-49C2-9124-B271A4E93B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9" b="63285"/>
          <a:stretch/>
        </p:blipFill>
        <p:spPr>
          <a:xfrm>
            <a:off x="9284804" y="2573458"/>
            <a:ext cx="2543332" cy="1882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B2ECD2-EE55-4208-8E9D-D7C4D9034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87" y="2573458"/>
            <a:ext cx="2543332" cy="18827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71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89113" y="569843"/>
            <a:ext cx="1089328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17			Here it is. / Here they are.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Here it is. Here they are.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တို့ကို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အသုံးပြုတတ်ရန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(earrings, comb, toothbrush, torch, slippers)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Where is/are ----------? </a:t>
            </a:r>
            <a:r>
              <a:rPr lang="en-US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မေးခွန်းမေး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၍ Here it is/ they are.</a:t>
            </a:r>
          </a:p>
          <a:p>
            <a:pPr>
              <a:lnSpc>
                <a:spcPct val="200000"/>
              </a:lnSpc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အဖြေဝါကျသစ်များကိုလေ့လာခြင်း။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 </a:t>
            </a:r>
          </a:p>
          <a:p>
            <a:pPr>
              <a:lnSpc>
                <a:spcPct val="200000"/>
              </a:lnSpc>
            </a:pP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9FC6B-8C0B-4785-87F2-8F2BA870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E62D0-AE4A-4C63-BABD-AFB762485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978" y="1027806"/>
            <a:ext cx="2069594" cy="1544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FFD52-5E16-412D-9D61-73C926FCE4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378" y="1027806"/>
            <a:ext cx="1720503" cy="1544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021964-C5C4-44AF-A28F-1A7C2B589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687" y="1039434"/>
            <a:ext cx="1720503" cy="1850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83EAE8-7859-4E25-9B69-9DDE075C1C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581" y="2948197"/>
            <a:ext cx="2069594" cy="139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C079B8-0C34-43A6-BBD1-05BEA6EEC2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890" y="2948197"/>
            <a:ext cx="2242016" cy="1544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19C7A5-9757-4ADE-A371-1275EA49651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27"/>
          <a:stretch/>
        </p:blipFill>
        <p:spPr>
          <a:xfrm>
            <a:off x="3472566" y="4483744"/>
            <a:ext cx="4799936" cy="1671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075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4EF5A-3EC2-4DCC-81E1-996C107C07E1}"/>
              </a:ext>
            </a:extLst>
          </p:cNvPr>
          <p:cNvSpPr txBox="1"/>
          <p:nvPr/>
        </p:nvSpPr>
        <p:spPr>
          <a:xfrm>
            <a:off x="649356" y="289679"/>
            <a:ext cx="1089328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</a:t>
            </a:r>
            <a:r>
              <a:rPr lang="en-US" sz="2400" b="1" dirty="0">
                <a:latin typeface="Pyidaungsu" panose="020B0502040204020203" pitchFamily="34" charset="0"/>
                <a:cs typeface="Pyidaungsu" panose="020B0502040204020203" pitchFamily="34" charset="0"/>
              </a:rPr>
              <a:t>Unit – 18			The Simple Present Tense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ပစ္စုပ္ပန်ကာလပြ ကြိယာများကို အသုံးပြုတတ်ရန်။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စကားလုံးအသစ်များလေ့လာခြင်း။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(rise, east, north, south, goods, earth, round, parent,---)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ဝါကျအသစ်များလေ့လာခြင်း။ 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The sun rises in the east.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ဝါကျများနှင့်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့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   What do you/ does he/she do?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မေးခွန်းမေး၍ အဖြေဝါကျများကိုလေ့လာခြင်း။</a:t>
            </a:r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My daily life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စာပိုဒ်ကိုလေ့လာခြင်း။ </a:t>
            </a: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 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yidaungsu" panose="020B0502040204020203" pitchFamily="34" charset="0"/>
                <a:cs typeface="Pyidaungsu" panose="020B0502040204020203" pitchFamily="34" charset="0"/>
              </a:rPr>
              <a:t>Activities </a:t>
            </a: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များပြုလုပ်ခြင်း။ </a:t>
            </a: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endParaRPr lang="en-US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31BF00-A33B-48A6-A5D0-82752705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FEC37-2DBD-452C-BBE4-30DE314FDC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41" y="0"/>
            <a:ext cx="1836254" cy="1160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A2CD3-E4C8-4D5A-B4DD-E14BB62046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4" t="2809" r="1224" b="53140"/>
          <a:stretch/>
        </p:blipFill>
        <p:spPr>
          <a:xfrm>
            <a:off x="9936348" y="0"/>
            <a:ext cx="1836255" cy="1220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DDB645-8568-482D-A291-DFC60E1F46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1" b="71401"/>
          <a:stretch/>
        </p:blipFill>
        <p:spPr>
          <a:xfrm>
            <a:off x="5787409" y="1208752"/>
            <a:ext cx="1993585" cy="1307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AE5472-0ED0-41DD-A52F-06584DB1DD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114" y="1274022"/>
            <a:ext cx="1618761" cy="1307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F4519F-BD15-401A-AE34-F54D53C701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178" y="1361256"/>
            <a:ext cx="1993585" cy="12201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3C9B7C-652D-4BC4-8CCE-F6818DCDCE8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9" t="3931" r="19623" b="77005"/>
          <a:stretch/>
        </p:blipFill>
        <p:spPr>
          <a:xfrm>
            <a:off x="5128224" y="2823604"/>
            <a:ext cx="3180524" cy="11341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FD26D9-3CBF-4ADA-968E-3824548660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8" b="82114"/>
          <a:stretch/>
        </p:blipFill>
        <p:spPr>
          <a:xfrm>
            <a:off x="8429866" y="2823604"/>
            <a:ext cx="3286541" cy="11341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BC2CEC-C0A6-4A92-B72C-AB828B0A2C0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62"/>
          <a:stretch/>
        </p:blipFill>
        <p:spPr>
          <a:xfrm>
            <a:off x="4492977" y="4532027"/>
            <a:ext cx="3706929" cy="22344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F6AC23-890B-4579-8A0C-A35ED344E29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8" t="39614" b="21986"/>
          <a:stretch/>
        </p:blipFill>
        <p:spPr>
          <a:xfrm>
            <a:off x="8336824" y="4532027"/>
            <a:ext cx="1712864" cy="20362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2AC6D93-FDDA-4C17-BDF4-29AF46BDF90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3" t="76414"/>
          <a:stretch/>
        </p:blipFill>
        <p:spPr>
          <a:xfrm>
            <a:off x="10149477" y="4597659"/>
            <a:ext cx="1974564" cy="19269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827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C61F73-386D-46AD-90EE-A9F3A2ED9D15}"/>
              </a:ext>
            </a:extLst>
          </p:cNvPr>
          <p:cNvSpPr txBox="1"/>
          <p:nvPr/>
        </p:nvSpPr>
        <p:spPr>
          <a:xfrm>
            <a:off x="2339008" y="2531166"/>
            <a:ext cx="751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Pyidaungsu" panose="020B0502040204020203" pitchFamily="34" charset="0"/>
                <a:cs typeface="Pyidaungsu" panose="020B0502040204020203" pitchFamily="34" charset="0"/>
              </a:rPr>
              <a:t>THANK YOU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551C07-16CB-4CE9-B9B2-6CD950C9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1F1-E113-4B27-A59C-097CA42DC151}" type="slidenum">
              <a:rPr lang="en-US" smtClean="0"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670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1|13.2|2.8|1.2|2.6|1.5|1.5|21.1|16.2|29.1|1|22.7|0.9|37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1.4|37.1|1.1|32.2|1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5|13.9|3|1.1|1.3|1.7|1.3|1.2|1.4|22.2|11.7|40.7|5.7|3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9|12.7|4.2|1.1|71|3.8|22.1|13.5|9.7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|11.4|0.6|62.2|32.1|1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1|12|3.8|1|1.7|2.3|156.2|1.2|44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1|16.4|22.1|1.7|2.7|0.7|2.8|0.5|11.6|4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5|14.2|1.2|1.4|1|1.1|1.7|19.4|26.5|32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7|9.4|2.3|1.2|2.9|1.6|1.8|12.9|1.5|6|22.2|63.2|3.8|0.7|1.2|17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364</TotalTime>
  <Words>1229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 Light</vt:lpstr>
      <vt:lpstr>Calibri</vt:lpstr>
      <vt:lpstr>Pyidaungsu</vt:lpstr>
      <vt:lpstr>Arial</vt:lpstr>
      <vt:lpstr>Courier New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ေက်ာင္းျပင္ပမူလတန္းပညာေရး အဂၤလိ္ပ္စာ (ဒုတိယဆင့္) စာသင္သားကိုင္စာအုပ္ေလ့လာျခင္း (ပထမႏွစ္ဝက္၊ ဒုတိယပိုင္း)</dc:title>
  <dc:creator>Dell</dc:creator>
  <cp:lastModifiedBy>Soe Naung</cp:lastModifiedBy>
  <cp:revision>58</cp:revision>
  <cp:lastPrinted>2020-07-27T12:03:35Z</cp:lastPrinted>
  <dcterms:created xsi:type="dcterms:W3CDTF">2020-05-06T07:21:25Z</dcterms:created>
  <dcterms:modified xsi:type="dcterms:W3CDTF">2020-10-06T07:20:44Z</dcterms:modified>
</cp:coreProperties>
</file>