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2" r:id="rId3"/>
    <p:sldId id="259" r:id="rId4"/>
    <p:sldId id="269" r:id="rId5"/>
    <p:sldId id="261" r:id="rId6"/>
    <p:sldId id="260" r:id="rId7"/>
    <p:sldId id="262" r:id="rId8"/>
    <p:sldId id="263" r:id="rId9"/>
    <p:sldId id="265" r:id="rId10"/>
    <p:sldId id="258" r:id="rId11"/>
  </p:sldIdLst>
  <p:sldSz cx="12192000" cy="6858000"/>
  <p:notesSz cx="6797675" cy="9926638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Pyidaungsu" panose="020B0502040204020203" pitchFamily="34" charset="0"/>
      <p:regular r:id="rId20"/>
    </p:embeddedFont>
    <p:embeddedFont>
      <p:font typeface="Win Researcher" panose="02000608020000020004" pitchFamily="2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342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4C9AA-D609-45B0-A2C1-537DEB7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10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6F3AC-4B8F-46CE-A4A1-3DC7AE73F5FF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6B89A-62B3-412B-BBE9-F76B2350D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0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080C-B137-41C9-9DA4-786B6B35A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EC06-9423-40AC-ACA0-265D82A87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AB89-99ED-40F3-91AC-ED7097F1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7E0EA-3277-441E-8051-9A1541F7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AE5A-32FC-4695-8627-736995A5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9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C6BA-5452-48CA-968A-FD5DCA48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E48B3-8C3A-46E1-9E73-FA8B703F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8AB8-2B3F-45C4-8086-8AFDAE0B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B52B6-5BB6-4663-8D64-04966743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3EDB8-E618-49BF-B782-B5EB17D1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AC58-54ED-4880-9835-975B1D3D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68353-36A8-4614-913B-41DA09E3C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0F61-B23B-4079-8F82-40596A25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EBB0-4009-4F75-8730-9483FDE5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6820-EBF1-479C-B542-5E7FD80E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5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A7DB-24F2-4893-9482-7C273F92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B5090-E23C-4766-BAA8-877EF5C51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58347-97FA-4519-825C-7DA3EE6C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1DAD-510B-4AA9-B900-C93164DC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A9EA-79D1-4468-82B7-444B662D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CFFA2-E4C3-49E0-B87A-4B45B6C2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A2A3-221F-4CB2-90D4-381265E5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B38F3-4A14-42BE-BF6D-60784961A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F281-1B73-46FC-9CD1-F2019361C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ADBDB-4D07-4F24-A1DC-C162D2888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88C8F-AD8C-4924-9F39-692FAD752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A053A-2727-48D3-9365-116B7EF4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F5A1A8-0822-4E8F-B038-5B1F9642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9FFCC-B6CB-4818-A23D-770E265D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E330-DFEB-4F61-9011-43E6F6F3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EE7D0-5800-43C6-A9AA-07B2B540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1D3A7-BEF6-4C0C-B920-3D38ACE3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AE0D6-00C3-47BE-B0E5-6D343D01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8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84AE6-56AA-42CB-AE79-2478C57F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533CE-5E96-4763-9E93-8A005C97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1748F-6522-4EE0-A18F-5100768F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3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A542-3BD3-4516-B38A-F8AE8ACB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2A8EA-93DA-4985-8B35-3D91D29B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0D69F-6A05-4BAA-8CE8-2D2BBEEC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1E0E-BC53-4065-B3E0-9507875C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1B405-C1C0-4B81-9B4C-4CD2CE82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8FAE-AED6-4AA8-9557-40315AC1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1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E5F3-8EF1-406B-962C-49060FD8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15D89D-57A0-406D-AC0A-6E0508248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0B048-C831-44F4-994F-BAA1953C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96E9E-1AF5-4866-ACE9-3C45C7A3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C27D-5ECD-4255-92B8-EAC0052C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6084-1964-41B6-8524-0D7AF76C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4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BC11-EA26-408D-96EE-8C1F5537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7D4A4-DE4E-462B-B971-4BE24ECD2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A0590-F3FA-41B5-95C1-531CBD17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45DF-75EA-4554-A063-3E21A52F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978CA-4A30-4642-AFC2-B23A9C94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4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6F9BC-E25F-4523-936B-8455AD16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2D951-E54F-4A00-BB0D-3A6314470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B5AD-FCC6-4A35-8CF8-D83E9DEA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DC8A-01C3-4209-A447-410B95BA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6CF3-0737-479F-8EA4-37121656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1E679-802A-4E86-BE7F-3C3381F0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F13E9-7B3B-4021-B104-A86505B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75811-0ADF-42D5-985E-C951DFFB2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64CC-A8EA-40CB-AA62-8B7CEC276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55AC3-1E40-4DFB-A870-A27E4AB24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2533135" y="2071688"/>
            <a:ext cx="7055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ဘ၀တွက်တာကျွမ်းကျင်စရာဘာသာရပ်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8381999" y="5098052"/>
            <a:ext cx="2565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ဒေါ်အေးမြင့်ဦး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1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904752" y="2953613"/>
            <a:ext cx="10540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1057152" y="4170646"/>
            <a:ext cx="9823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ခြင်ကြောင့်ဖြစ်သော သွေးလွန်တုပ်ကွေးရောဂါ၊ ငှက်ဖျားရောဂါများ ကူးစက်မှုနှင့် ပတ်သက်၍ မိမိအပေါ် ကျရောက်နိုင်သည့် အန္တရာယ်နှင့်ထိရောက်သော ကာကွယ်ပုံ နည်းလမ်းများကို ဖော်ထုတ်တတ်ရန်။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-53018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057152" y="1907834"/>
            <a:ext cx="10540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3400" dirty="0">
                <a:latin typeface="Pyidaungsu" panose="020B0502040204020203" pitchFamily="34" charset="0"/>
                <a:cs typeface="Pyidaungsu" panose="020B0502040204020203" pitchFamily="34" charset="0"/>
              </a:rPr>
              <a:t>အကိုက်မခံရစေနဲ့</a:t>
            </a:r>
            <a:endParaRPr lang="en-US" sz="3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64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ular Callout 21"/>
          <p:cNvSpPr/>
          <p:nvPr/>
        </p:nvSpPr>
        <p:spPr>
          <a:xfrm>
            <a:off x="3190875" y="3764856"/>
            <a:ext cx="5848350" cy="800100"/>
          </a:xfrm>
          <a:prstGeom prst="wedgeRectCallout">
            <a:avLst>
              <a:gd name="adj1" fmla="val 62617"/>
              <a:gd name="adj2" fmla="val 62074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Rectangular Callout 2"/>
          <p:cNvSpPr/>
          <p:nvPr/>
        </p:nvSpPr>
        <p:spPr>
          <a:xfrm>
            <a:off x="2247900" y="1781175"/>
            <a:ext cx="5848350" cy="1062162"/>
          </a:xfrm>
          <a:prstGeom prst="wedgeRectCallout">
            <a:avLst>
              <a:gd name="adj1" fmla="val -55625"/>
              <a:gd name="adj2" fmla="val -3830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" y="14097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1225" y="1894550"/>
            <a:ext cx="521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လူတွေအတွက် ကြောက်စရာအကောင်းဆုံး သတ္တ၀ါက ဘာဖြစ်မယ်ထင်သလဲ။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190875" y="3752850"/>
            <a:ext cx="5848350" cy="800100"/>
          </a:xfrm>
          <a:prstGeom prst="wedgeRectCallout">
            <a:avLst>
              <a:gd name="adj1" fmla="val 62291"/>
              <a:gd name="adj2" fmla="val -48640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079249" y="3937456"/>
            <a:ext cx="5219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ကျား၊ ခြင်္သေ့၊ ဆင်၊ မြွေ 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...</a:t>
            </a:r>
          </a:p>
        </p:txBody>
      </p:sp>
      <p:pic>
        <p:nvPicPr>
          <p:cNvPr id="1027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092" y="2076896"/>
            <a:ext cx="1839913" cy="20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0" y="4229100"/>
            <a:ext cx="1855405" cy="20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149296" y="1239249"/>
            <a:ext cx="521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စဉ်းစားကြည့်ရအောင်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2247899" y="4815656"/>
            <a:ext cx="6791325" cy="1062162"/>
          </a:xfrm>
          <a:prstGeom prst="wedgeRectCallout">
            <a:avLst>
              <a:gd name="adj1" fmla="val -55362"/>
              <a:gd name="adj2" fmla="val -4726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" y="4444181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466975" y="4937344"/>
            <a:ext cx="6572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အဲဒီသတ္တ၀ါတွေထက်ပိုပြီး ကြောက်စရာကောင်းတဲ့ အကောင်ကတော့ 'ခြင်'ဖြစ်တယ်။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12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  <p:bldP spid="2" grpId="0"/>
      <p:bldP spid="16" grpId="0" animBg="1"/>
      <p:bldP spid="21" grpId="0"/>
      <p:bldP spid="24" grpId="0"/>
      <p:bldP spid="25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ular Callout 23"/>
          <p:cNvSpPr/>
          <p:nvPr/>
        </p:nvSpPr>
        <p:spPr>
          <a:xfrm>
            <a:off x="2247900" y="1396181"/>
            <a:ext cx="5848350" cy="569719"/>
          </a:xfrm>
          <a:prstGeom prst="wedgeRectCallout">
            <a:avLst>
              <a:gd name="adj1" fmla="val -55136"/>
              <a:gd name="adj2" fmla="val 51342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" y="14097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562225" y="1465596"/>
            <a:ext cx="5219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ခြင်ကြောင့်ဖြစ်တဲ့ ရောဂါတွေက ဘာတွေလဲ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3190875" y="2107506"/>
            <a:ext cx="5848350" cy="2083494"/>
          </a:xfrm>
          <a:prstGeom prst="wedgeRectCallout">
            <a:avLst>
              <a:gd name="adj1" fmla="val 61640"/>
              <a:gd name="adj2" fmla="val -22959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ular Callout 27"/>
          <p:cNvSpPr/>
          <p:nvPr/>
        </p:nvSpPr>
        <p:spPr>
          <a:xfrm>
            <a:off x="3190875" y="2107506"/>
            <a:ext cx="5848350" cy="2093019"/>
          </a:xfrm>
          <a:prstGeom prst="wedgeRectCallout">
            <a:avLst>
              <a:gd name="adj1" fmla="val 64245"/>
              <a:gd name="adj2" fmla="val 60884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641367" y="2368194"/>
            <a:ext cx="5219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ငှက်ဖျားရောဂါ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သွေးလွန်တုပ်ကွေးရောဂါ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ဆင်ခြေထောက်ရောဂါ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ဂျပန်ဥနှောက်အမှေးရောင်ရောဂါ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092" y="2076896"/>
            <a:ext cx="1839913" cy="20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0" y="4229100"/>
            <a:ext cx="1855405" cy="20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ular Callout 31"/>
          <p:cNvSpPr/>
          <p:nvPr/>
        </p:nvSpPr>
        <p:spPr>
          <a:xfrm>
            <a:off x="2247899" y="4362451"/>
            <a:ext cx="6791325" cy="2128660"/>
          </a:xfrm>
          <a:prstGeom prst="wedgeRectCallout">
            <a:avLst>
              <a:gd name="adj1" fmla="val -55362"/>
              <a:gd name="adj2" fmla="val -4726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" y="4444181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2466975" y="4430747"/>
            <a:ext cx="65722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Win Researcher" pitchFamily="2" charset="0"/>
              </a:rPr>
              <a:t>j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ခင်ကြောင့်ဖြစ်တဲ့ ရောဂါတွေထဲက ကြောက်စရာ အကောင်းဆုံး ရောဂါနှစ်မျိုးကို လေ့လာကြရအောင် –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ငှက်ဖျားရောဂါ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005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 animBg="1"/>
      <p:bldP spid="28" grpId="0" animBg="1"/>
      <p:bldP spid="29" grpId="0"/>
      <p:bldP spid="32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793519" y="1218751"/>
            <a:ext cx="9702764" cy="2081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  <a:tabLst>
                <a:tab pos="457200" algn="l"/>
                <a:tab pos="9032875" algn="l"/>
              </a:tabLst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သွေးလွန်တုပ်ကွေးရောဂါဟာ မြန်မာနိုင်ငံမှာ ပြင်းထန်တဲ့ ရောဂါ တစ်မျိုးဖြစ်တယ်။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  <a:tabLst>
                <a:tab pos="457200" algn="l"/>
                <a:tab pos="9032875" algn="l"/>
              </a:tabLst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မြန်မာနိုင်ငံရဲ့ မြို့နယ်တော်တော်များများမှာ ဖြစ်ပွားတယ်။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  <a:tabLst>
                <a:tab pos="457200" algn="l"/>
                <a:tab pos="9032875" algn="l"/>
              </a:tabLst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ငှက်ဖျားရောဂါကလည်း ခန့်မှန်းခြေအနေနဲ့ပြောရရင် တစ်နှစ်မှာ ခြောက်သိန်းလောက် ကူးစက်ပြီး သုံးသောင်းလောက်က သေနေတယ်။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909428" y="3477499"/>
            <a:ext cx="8711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497994" y="4044197"/>
            <a:ext cx="6669485" cy="208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ဗိုင်းရပ်ပိုးကြောင့် ကူးစက်။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အေးဒီးစ်ခြင်ကိုက်ခံရလို့ ပြန့်ပွား။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ဥတွေပေါက်ပွားစေဖို့ သွေးကိုသောက်သုံး။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အေးဒီးစ်ခြင်မသည် နေ့အချိန်တွင် ကိုက်။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" name="Picture 2" descr="D:\Edu\06 June\Flu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195" y="3619499"/>
            <a:ext cx="3443288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053354" y="1586805"/>
            <a:ext cx="62709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၁. သွေးလွန်တုပ်ကွေးရောဂါ နဲ့</a:t>
            </a:r>
          </a:p>
          <a:p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၂. သွေးထွက်လွန်သွေးလွန်တုပ်ကွေးရောဂါ။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2542" y="2971800"/>
            <a:ext cx="5608861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6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သွေးလွန်တုပ်ကွေးရောဂါ လက္ခဏာများ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အပူချိန်ရုတ်တရက် မြင့်တက်ခြင်း။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အပြင်းအထန် ခေါင်းကိုက်ခြင်း။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မျက်လုံးနောက်ပိုင်းတွင် နာကျင်မှုခံစားရခြင်း။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ခန္ဓာကိုယြွ်ကက်သားနှင့်အဆစ်များ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    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နာကျင်ကိုက်ခဲခြင်းနှင့် ပျို့အန်ခြင်း။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endParaRPr lang="en-US" sz="2800" dirty="0">
              <a:latin typeface="Win Researcher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758040" y="2971800"/>
            <a:ext cx="6270950" cy="3327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သွေးထွက်လွန်သွေးလွန်တုပ်ကွေးရောဂါ လက္ခဏာများ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သွေးယိုခြင်းနဲ့တစ်ခါတစ်ရံ သတိလစ်ခြင်းဖြစ်ပြီး သေဆုံး သည်အထိ ဖြစ်နိုင်။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သွေးယိုခြင်းလက္ခဏာဟာ အဖျားရှိပြီး ၂ ရက်မှ ၅ ရက် အတွင်းဖြစ်။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ကလေးတွေဖြစ်ပါက အလွန်ပြင်းထန်။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87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36986" y="3490912"/>
            <a:ext cx="6219825" cy="5810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24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ခြင်ပေါက်ပွားရာ နေရာများ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74" name="Picture 2" descr="D:\Edu\06 June\Flu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204912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Edu\06 June\Flu\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1204912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Edu\06 June\Flu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50" y="1204912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Edu\06 June\Flu\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157486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Edu\06 June\Flu\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4157486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Edu\06 June\Flu\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50" y="4157486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924800" y="3981449"/>
            <a:ext cx="752475" cy="3905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3328854" y="3981449"/>
            <a:ext cx="771258" cy="3905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924800" y="3028950"/>
            <a:ext cx="752475" cy="5524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328854" y="3076575"/>
            <a:ext cx="771258" cy="5524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115050" y="2686050"/>
            <a:ext cx="0" cy="10810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115050" y="3981449"/>
            <a:ext cx="0" cy="187642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5129545" y="1208055"/>
            <a:ext cx="6715125" cy="540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ငှက်ဖျား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ပလပ်(စ်)မိုဒီယမ် လို့ခေါ်တဲ့ ကပ်ပါးပိုးကြောင့် ကူးစက်။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အနော်ဖလီး(စ်) ခြင်မကြောင့် ပြန့်ပွား။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ရောဂါပိုးရှိသူရဲ့ သွေးကိုစုပ်ယူစားသုံးခြင်းနဲ့ ရောဂါပိုးသယ်။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အခြားသူတစ်ဦးကို မကိုက်မီ ၁၀ ရက် ၁၄ ရက်အတွင်းပွား။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အသဲနဲ့ သွေးအတွင်း နေထိုင်ပေါက်ပွား။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ညမှောင်စပျိုးချိန်နဲ့ နံနက်အာရုဏ်ဦးအချိန်မှာ ကိုက်တတ်။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ငှက်ဖျားရောဂါလက္ခဏာများ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သွေးဆဲလ်တွေကို ဖျက်ဆီးတဲ့အတွက် အားနည်းရောဂါ။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ဦးနှောက်နှင့်ကျောက်ကပ်သို့ သွေးစီးဆင်းမှုကို ပတ်ဆို့။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ရုတ်တရက် အဖျားကြီး။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တုပ်ကွေးရောဂါ အပြင်းစားကဲ့သို့ခံစား။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8" name="Picture 2" descr="D:\Edu\06 June\Flu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7" y="2047876"/>
            <a:ext cx="4600576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158629" y="5387666"/>
            <a:ext cx="47434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200" b="1" dirty="0">
                <a:latin typeface="Pyidaungsu" panose="020B0502040204020203" pitchFamily="34" charset="0"/>
                <a:cs typeface="Pyidaungsu" panose="020B0502040204020203" pitchFamily="34" charset="0"/>
              </a:rPr>
              <a:t>ခြင်ကိုက်ခြင်းမှ ဖြစ်ပေါ်လာသော ရောဂါတွေဟာ သွေးစစ်ကြည့်မှ သိနိုင်။</a:t>
            </a:r>
            <a:endParaRPr lang="en-US" sz="2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450784" y="1226092"/>
            <a:ext cx="94904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မှတ်စုစာအုပ်မှာ ဇယားပါဖော်ပြချက်တွေကို မရေးဘဲ နံပါတ်စဉ်သာရေးပြီး ဖြည့်စွက်ပါ။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61975" y="1620295"/>
            <a:ext cx="1068484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သွေးလွန်တုပ်ကွေးရောဂါနှင့် ငှက်ဖျားရောဂါကာကွယ်တားဆီးရန် ဆောင်ရွက်သည့်လုပ်ငန်းများ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996588"/>
              </p:ext>
            </p:extLst>
          </p:nvPr>
        </p:nvGraphicFramePr>
        <p:xfrm>
          <a:off x="504825" y="2191328"/>
          <a:ext cx="10940941" cy="323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Worksheet" r:id="rId4" imgW="9067854" imgH="3238393" progId="Excel.Sheet.12">
                  <p:embed/>
                </p:oleObj>
              </mc:Choice>
              <mc:Fallback>
                <p:oleObj name="Worksheet" r:id="rId4" imgW="9067854" imgH="32383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4825" y="2191328"/>
                        <a:ext cx="10940941" cy="323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3"/>
          <p:cNvSpPr/>
          <p:nvPr/>
        </p:nvSpPr>
        <p:spPr>
          <a:xfrm>
            <a:off x="504825" y="5537004"/>
            <a:ext cx="11382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အကွက်အားလုံး 'လုပ်သည်'ဖြည့်ထားရင်      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     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  ရောဂါကူးစက်မှု အန္တရာယ်မရှိဘူး။</a:t>
            </a:r>
          </a:p>
          <a:p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တစ်ကွက် ဒါမှမဟုတ် တစ်ကွက်ထက်ပိုပြီး 'မလုပ်ပါ'ဖြည့်ထားရင်       ရောဂါကူးစက်ဖို့ အခွင့်အလမ်းရှိနေပြီ။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98642" y="5708301"/>
            <a:ext cx="67627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501225" y="202300"/>
            <a:ext cx="818044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 Researcher" panose="02000808020000020004" pitchFamily="2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3046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449376" y="2866250"/>
            <a:ext cx="398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US" sz="3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39869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501225" y="202300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ဒုတိယဆင့်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63064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6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.6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6|0.9|4.2|1.6|5.8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2.7|1.3|7.4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2|4.5|10.3|2.2|2.5|3.9|1.4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5|7.6|3.8|3|2.2|3.7|3.1|3.6|6.3|5.9|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7|3.8|2.7|6.8|1.7|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1|6|1.2|2.8|5.6|5.4|4.7|5.4|2.7|4.6|3.9|1.9|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167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1883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Calibri</vt:lpstr>
      <vt:lpstr>Arial</vt:lpstr>
      <vt:lpstr>Win Researcher</vt:lpstr>
      <vt:lpstr>Pyidaungsu</vt:lpstr>
      <vt:lpstr>Wingdings</vt:lpstr>
      <vt:lpstr>Calibri Light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Htain Lynn Aung</dc:creator>
  <cp:lastModifiedBy>Soe Naung</cp:lastModifiedBy>
  <cp:revision>134</cp:revision>
  <cp:lastPrinted>2020-07-27T07:42:53Z</cp:lastPrinted>
  <dcterms:created xsi:type="dcterms:W3CDTF">2020-06-06T05:39:45Z</dcterms:created>
  <dcterms:modified xsi:type="dcterms:W3CDTF">2020-10-06T21:57:53Z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94BFF3BE-8EE1-4BDF-90FB-85CCD15951A5</vt:lpwstr>
  </property>
  <property fmtid="{D5CDD505-2E9C-101B-9397-08002B2CF9AE}" pid="3" name="ArticulatePath">
    <vt:lpwstr>NFPE_Template</vt:lpwstr>
  </property>
</Properties>
</file>