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73" r:id="rId3"/>
    <p:sldId id="259" r:id="rId4"/>
    <p:sldId id="269" r:id="rId5"/>
    <p:sldId id="261" r:id="rId6"/>
    <p:sldId id="262" r:id="rId7"/>
    <p:sldId id="270" r:id="rId8"/>
    <p:sldId id="258" r:id="rId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534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3342" y="-108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CC4FC4-B053-45F5-A2AD-DBE521E8D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013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6F3AC-4B8F-46CE-A4A1-3DC7AE73F5FF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6B89A-62B3-412B-BBE9-F76B2350D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02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A080C-B137-41C9-9DA4-786B6B35A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91EC06-9423-40AC-ACA0-265D82A876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2AB89-99ED-40F3-91AC-ED7097F1F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7E0EA-3277-441E-8051-9A1541F77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FAE5A-32FC-4695-8627-736995A56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09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4C6BA-5452-48CA-968A-FD5DCA481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E48B3-8C3A-46E1-9E73-FA8B703F1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A8AB8-2B3F-45C4-8086-8AFDAE0BA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B52B6-5BB6-4663-8D64-04966743A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3EDB8-E618-49BF-B782-B5EB17D1F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36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1AC58-54ED-4880-9835-975B1D3D0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68353-36A8-4614-913B-41DA09E3C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00F61-B23B-4079-8F82-40596A25B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3EBB0-4009-4F75-8730-9483FDE54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16820-EBF1-479C-B542-5E7FD80EA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56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8A7DB-24F2-4893-9482-7C273F929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B5090-E23C-4766-BAA8-877EF5C51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A58347-97FA-4519-825C-7DA3EE6C8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3D1DAD-510B-4AA9-B900-C93164DCD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4A9EA-79D1-4468-82B7-444B662D6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CFFA2-E4C3-49E0-B87A-4B45B6C2A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3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7A2A3-221F-4CB2-90D4-381265E54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B38F3-4A14-42BE-BF6D-60784961A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37F281-1B73-46FC-9CD1-F2019361CB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CADBDB-4D07-4F24-A1DC-C162D28881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388C8F-AD8C-4924-9F39-692FAD7521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2A053A-2727-48D3-9365-116B7EF45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F5A1A8-0822-4E8F-B038-5B1F9642E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49FFCC-B6CB-4818-A23D-770E265D3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85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2E330-DFEB-4F61-9011-43E6F6F30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2EE7D0-5800-43C6-A9AA-07B2B5402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11D3A7-BEF6-4C0C-B920-3D38ACE3B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0AE0D6-00C3-47BE-B0E5-6D343D015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84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84AE6-56AA-42CB-AE79-2478C57F0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2533CE-5E96-4763-9E93-8A005C97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1748F-6522-4EE0-A18F-5100768F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3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6A542-3BD3-4516-B38A-F8AE8ACB5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2A8EA-93DA-4985-8B35-3D91D29B1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0D69F-6A05-4BAA-8CE8-2D2BBEEC3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E21E0E-BC53-4065-B3E0-9507875C8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1B405-C1C0-4B81-9B4C-4CD2CE82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A8FAE-AED6-4AA8-9557-40315AC1D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118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2E5F3-8EF1-406B-962C-49060FD8D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15D89D-57A0-406D-AC0A-6E0508248F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0B048-C831-44F4-994F-BAA1953C8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D96E9E-1AF5-4866-ACE9-3C45C7A3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EC27D-5ECD-4255-92B8-EAC0052CC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66084-1964-41B6-8524-0D7AF76C5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41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0BC11-EA26-408D-96EE-8C1F5537E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B7D4A4-DE4E-462B-B971-4BE24ECD2F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A0590-F3FA-41B5-95C1-531CBD171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945DF-75EA-4554-A063-3E21A52FF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978CA-4A30-4642-AFC2-B23A9C945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48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F6F9BC-E25F-4523-936B-8455AD16C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C2D951-E54F-4A00-BB0D-3A6314470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BB5AD-FCC6-4A35-8CF8-D83E9DEA9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3DC8A-01C3-4209-A447-410B95BA0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36CF3-0737-479F-8EA4-371216560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16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F1E679-802A-4E86-BE7F-3C3381F09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F13E9-7B3B-4021-B104-A86505BF1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75811-0ADF-42D5-985E-C951DFFB20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F64CC-A8EA-40CB-AA62-8B7CEC276B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55AC3-1E40-4DFB-A870-A27E4AB24C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19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910A098-77C7-49F7-B423-E39769DC6621}"/>
              </a:ext>
            </a:extLst>
          </p:cNvPr>
          <p:cNvSpPr txBox="1"/>
          <p:nvPr/>
        </p:nvSpPr>
        <p:spPr>
          <a:xfrm>
            <a:off x="2533135" y="2071688"/>
            <a:ext cx="7055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3200" dirty="0">
                <a:latin typeface="Win Researcher" panose="02000808020000020004" pitchFamily="2" charset="0"/>
              </a:rPr>
              <a:t>ဘ၀တွက်တာကျွမ်းကျင်စရာဘာသာရပ်</a:t>
            </a:r>
            <a:endParaRPr lang="en-US" sz="3200" dirty="0">
              <a:latin typeface="Win Researcher" panose="02000808020000020004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10A098-77C7-49F7-B423-E39769DC6621}"/>
              </a:ext>
            </a:extLst>
          </p:cNvPr>
          <p:cNvSpPr txBox="1"/>
          <p:nvPr/>
        </p:nvSpPr>
        <p:spPr>
          <a:xfrm>
            <a:off x="8381999" y="5098052"/>
            <a:ext cx="2565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my-MM" sz="3200" dirty="0">
                <a:latin typeface="Pyidaungsu" panose="020B0502040204020203" pitchFamily="34" charset="0"/>
                <a:cs typeface="Pyidaungsu" panose="020B0502040204020203" pitchFamily="34" charset="0"/>
              </a:rPr>
              <a:t>ဒေါ်အေးမြင့်ဦး</a:t>
            </a:r>
            <a:endParaRPr lang="en-US" sz="3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4288" y="-1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129823" y="202583"/>
            <a:ext cx="79704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 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5400" y="65038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119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910A098-77C7-49F7-B423-E39769DC6621}"/>
              </a:ext>
            </a:extLst>
          </p:cNvPr>
          <p:cNvSpPr txBox="1"/>
          <p:nvPr/>
        </p:nvSpPr>
        <p:spPr>
          <a:xfrm>
            <a:off x="2540480" y="1503803"/>
            <a:ext cx="7055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အစားထိုးလို့ ရပါတယ်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89BD13-E7C6-4C98-B258-E938FA839D38}"/>
              </a:ext>
            </a:extLst>
          </p:cNvPr>
          <p:cNvSpPr txBox="1"/>
          <p:nvPr/>
        </p:nvSpPr>
        <p:spPr>
          <a:xfrm>
            <a:off x="798652" y="2694788"/>
            <a:ext cx="10540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735175" y="3839319"/>
            <a:ext cx="1073612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tabLst>
                <a:tab pos="457200" algn="l"/>
                <a:tab pos="9032875" algn="l"/>
              </a:tabLst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မိမိတို့ဒေသတွင် သုံးစွဲနေကြသော မူးယစ်ဆေးနှင့်စိတ်ကိုစွဲလမ်းစေတတ်သော အရာများ၊ ၄င်းတို့ကို သုံးစွဲရခြင်းအကြောင်းရင်းများ၊ ဖြစ်လာနိုင်သော အကျိုးဆက်များနှင့် အစားထိုး ဖြေရှင်းနိုင်မည့် နည်းလမ်းများကို ဖော်ထုတ်ရန်။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4288" y="-1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129823" y="202583"/>
            <a:ext cx="79704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 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5400" y="65038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892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ular Callout 21"/>
          <p:cNvSpPr/>
          <p:nvPr/>
        </p:nvSpPr>
        <p:spPr>
          <a:xfrm>
            <a:off x="2936027" y="3951199"/>
            <a:ext cx="5848350" cy="1125625"/>
          </a:xfrm>
          <a:prstGeom prst="wedgeRectCallout">
            <a:avLst>
              <a:gd name="adj1" fmla="val 62617"/>
              <a:gd name="adj2" fmla="val 62074"/>
            </a:avLst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" name="Rectangular Callout 2"/>
          <p:cNvSpPr/>
          <p:nvPr/>
        </p:nvSpPr>
        <p:spPr>
          <a:xfrm>
            <a:off x="2247900" y="1766119"/>
            <a:ext cx="7029450" cy="1077218"/>
          </a:xfrm>
          <a:prstGeom prst="wedgeRectCallout">
            <a:avLst>
              <a:gd name="adj1" fmla="val -55625"/>
              <a:gd name="adj2" fmla="val -3830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:\Edu\06 June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74" y="1409700"/>
            <a:ext cx="1606901" cy="179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94171" y="1860402"/>
            <a:ext cx="7096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မိမိအိမ်နဲ့ ရပ်ရွာအတွင်းမှာ ကြားဖူး၊ သိဖူးတဲ့ စိတ်ကိုစွဲလမ်းစေတဲ့အရာတွေရဲ့ အမည်တွေကို ပြောပြပါ။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2936027" y="3939193"/>
            <a:ext cx="5848350" cy="1137631"/>
          </a:xfrm>
          <a:prstGeom prst="wedgeRectCallout">
            <a:avLst>
              <a:gd name="adj1" fmla="val 62291"/>
              <a:gd name="adj2" fmla="val -48640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332384" y="4062599"/>
            <a:ext cx="5219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အရက်၊ ဆေးလိပ်၊ ကွမ်း၊ ဆေးခြောက်၊ ဘိန်း၊ ဘိန်းဖြူ၊ ဆေးရွက်ကြီး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1027" name="Picture 3" descr="D:\Edu\06 June\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7092" y="2076896"/>
            <a:ext cx="1839913" cy="202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Edu\06 June\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1600" y="4229100"/>
            <a:ext cx="1855405" cy="204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4288" y="-1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129823" y="202583"/>
            <a:ext cx="79704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 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5400" y="65038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124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" grpId="0" animBg="1"/>
      <p:bldP spid="2" grpId="0"/>
      <p:bldP spid="16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ular Callout 38"/>
          <p:cNvSpPr/>
          <p:nvPr/>
        </p:nvSpPr>
        <p:spPr>
          <a:xfrm>
            <a:off x="2852629" y="3323776"/>
            <a:ext cx="5931748" cy="2456577"/>
          </a:xfrm>
          <a:prstGeom prst="wedgeRectCallout">
            <a:avLst>
              <a:gd name="adj1" fmla="val 68290"/>
              <a:gd name="adj2" fmla="val 53546"/>
            </a:avLst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30" name="Picture 3" descr="D:\Edu\06 June\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7092" y="2076896"/>
            <a:ext cx="1839913" cy="202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D:\Edu\06 June\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1600" y="4229100"/>
            <a:ext cx="1855405" cy="204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ular Callout 22"/>
          <p:cNvSpPr/>
          <p:nvPr/>
        </p:nvSpPr>
        <p:spPr>
          <a:xfrm>
            <a:off x="2076451" y="1360077"/>
            <a:ext cx="7712516" cy="1433637"/>
          </a:xfrm>
          <a:prstGeom prst="wedgeRectCallout">
            <a:avLst>
              <a:gd name="adj1" fmla="val -52749"/>
              <a:gd name="adj2" fmla="val -4726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2" descr="D:\Edu\06 June\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23" y="1360077"/>
            <a:ext cx="1606901" cy="179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2270301" y="1524728"/>
            <a:ext cx="7845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စိတ်ကိုစွဲလမ်းစေတဲ့ အရာတွေကို သုံးစွဲတဲ့လူငယ်တစ်ယောက်ရဲ့ မျှော်မှန်းချက်(ပန်းတိုင်)နဲ့ တန်ဖိုးထားမှုကို ဘယ်လိုထိခိုက်စေသလဲ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7" name="Rectangular Callout 36"/>
          <p:cNvSpPr/>
          <p:nvPr/>
        </p:nvSpPr>
        <p:spPr>
          <a:xfrm>
            <a:off x="2162175" y="3150133"/>
            <a:ext cx="6622202" cy="2822042"/>
          </a:xfrm>
          <a:prstGeom prst="wedgeRectCallout">
            <a:avLst>
              <a:gd name="adj1" fmla="val 62291"/>
              <a:gd name="adj2" fmla="val -49653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2292227" y="3315572"/>
            <a:ext cx="64921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ကျန်းမာရေးထိခိုက်မယ်၊ နေမကောင်းဖြစ်လို့ ကျောင်း ဆက်မတက်နိုင်ဘူး၊ သူငယ်ချင်းအပေါင်းအသင်းတွေက ကဲ့ရဲ့အပြစ်တင်မယ်၊ မိဘတွေအဆူခံရမယ်၊ ညီအစ်ကို မောင်နှမတွေအပြစ်ပြောခံရမယ်၊ပညာကို ပြီးဆုံးအောင် မသင်ရဘူး။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4288" y="-1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129823" y="202583"/>
            <a:ext cx="79704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 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5400" y="65038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005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3" grpId="0" animBg="1"/>
      <p:bldP spid="36" grpId="0"/>
      <p:bldP spid="37" grpId="0" animBg="1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D:\Edu\06 June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1" y="2684375"/>
            <a:ext cx="1606901" cy="179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ular Callout 5"/>
          <p:cNvSpPr/>
          <p:nvPr/>
        </p:nvSpPr>
        <p:spPr>
          <a:xfrm>
            <a:off x="2212975" y="1939106"/>
            <a:ext cx="9725025" cy="3382194"/>
          </a:xfrm>
          <a:prstGeom prst="wedgeRectCallout">
            <a:avLst>
              <a:gd name="adj1" fmla="val -54427"/>
              <a:gd name="adj2" fmla="val -195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my-MM" sz="24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စိတ်ကိုစွဲလမ်းစေတဲ့ အဲဒီမူးယစ်ဆေးတစ်မျိုးမျိုးကို ရေရှည်သုံးစွဲ မယ်ဆိုရင် ပျော်ရွှင်စွာ နေထိုင်ရေးကို ဘယ်လိုထိခိုက်စေသလဲ၊ လူငယ်တွေအနေနဲ့ ဘာကြောင့် ဒီမူးယစ်ဆေးကို သုံးစွဲကြတယ် ဆိုတာကိုဇယားကွက်ပါ ဖော်ပြချက်အတိုင်းလေ့လာကြည့်ကြမယ် ။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4288" y="-1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129823" y="202583"/>
            <a:ext cx="79704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 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5400" y="65038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810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287457" y="1228150"/>
            <a:ext cx="3293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ဥပမာအနေနဲ့ -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165995"/>
              </p:ext>
            </p:extLst>
          </p:nvPr>
        </p:nvGraphicFramePr>
        <p:xfrm>
          <a:off x="504825" y="1847851"/>
          <a:ext cx="11175117" cy="4276724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397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71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9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7843">
                <a:tc>
                  <a:txBody>
                    <a:bodyPr/>
                    <a:lstStyle/>
                    <a:p>
                      <a:pPr algn="ctr" fontAlgn="ctr"/>
                      <a: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မူးယစ်ဆေးအမျိုးအစား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သုံးစွဲရသည့်အကြောင်းရင်း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အကျိုးဆက်များ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အစားထိုးဖြေရှင်းနည်း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8881">
                <a:tc>
                  <a:txBody>
                    <a:bodyPr/>
                    <a:lstStyle/>
                    <a:p>
                      <a:pPr marL="0" indent="0" algn="ctr" fontAlgn="ctr">
                        <a:buFont typeface="Arial" pitchFamily="34" charset="0"/>
                        <a:buNone/>
                      </a:pPr>
                      <a: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အိပ်ဆေး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itchFamily="34" charset="0"/>
                        <a:buNone/>
                      </a:pPr>
                      <a:r>
                        <a:rPr lang="en-US" sz="2500" u="none" strike="noStrike" dirty="0">
                          <a:effectLst/>
                          <a:latin typeface="Win Researcher" pitchFamily="2" charset="0"/>
                        </a:rPr>
                        <a:t> </a:t>
                      </a:r>
                      <a: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-အိပ်ချင်လို့၊ နှစ်ခြိုက်စွာ</a:t>
                      </a:r>
                    </a:p>
                    <a:p>
                      <a:pPr marL="0" indent="0" algn="ctr" fontAlgn="ctr">
                        <a:buFont typeface="Arial" pitchFamily="34" charset="0"/>
                        <a:buNone/>
                      </a:pPr>
                      <a: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အိပ်မပျော်လို့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-ခန္ဓာကိုယ်ရဲ့ လှုပ်ရှားမှု၊ စဉ်စား တွေးခေါ်နိုင်စွမ်းကို လျော့ကျသွား စေခြင်း၊</a:t>
                      </a:r>
                    </a:p>
                    <a:p>
                      <a:pPr algn="l" fontAlgn="ctr"/>
                      <a: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- ဆေးစွဲခြင်း</a:t>
                      </a:r>
                      <a:b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</a:br>
                      <a: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- ဆေးလွန်၍ သေစေနိုင်ခြင်း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- ကိုယ်လက်လှုပ်ရှား ပြုလုပ်ခြင်း</a:t>
                      </a:r>
                      <a:b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</a:br>
                      <a: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- သင့်တော်သော အစာစားခြင်း</a:t>
                      </a:r>
                      <a:b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</a:br>
                      <a: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- အချိန်မှန်မှန် အိပ်ခြင်း</a:t>
                      </a:r>
                      <a:b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</a:br>
                      <a: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- တရားမှတ်ခြင်း</a:t>
                      </a:r>
                      <a:b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</a:br>
                      <a: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 (အသက်ရှူသွင်း ရှူထုတ်မှန်မှန်</a:t>
                      </a:r>
                      <a:b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</a:br>
                      <a:r>
                        <a:rPr lang="my-MM" sz="2000" u="none" strike="noStrike" dirty="0">
                          <a:effectLst/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ပြုလုပ်ခြင်း)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4288" y="-1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129823" y="202583"/>
            <a:ext cx="79704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 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5400" y="65038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810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D:\Edu\06 June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1" y="1367164"/>
            <a:ext cx="1606901" cy="179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Callout 1"/>
          <p:cNvSpPr/>
          <p:nvPr/>
        </p:nvSpPr>
        <p:spPr>
          <a:xfrm>
            <a:off x="2508181" y="1267262"/>
            <a:ext cx="8863864" cy="1889958"/>
          </a:xfrm>
          <a:prstGeom prst="wedgeEllipseCallout">
            <a:avLst>
              <a:gd name="adj1" fmla="val -55637"/>
              <a:gd name="adj2" fmla="val 2528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algn="ctr"/>
            <a:endParaRPr lang="en-US" sz="2200" dirty="0">
              <a:solidFill>
                <a:schemeClr val="tx1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my-MM" sz="20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သားတို့သမီးတို့ ဒီနမူနာပုံစံလေးအတိုင်း ကျန်တဲ့မူးယစ်ဆေးတွေကို မှတ်စုစာအုပ်မှာ အုပ်စုတစ်ခုကို မူးယစ်ဆေးတစ်မျိုးစီ စဉ်းစားဖြည့်စွက်ပြီး ဆရာမထံ လာရောက်ဆွေးနွေးကြပါ။</a:t>
            </a:r>
          </a:p>
          <a:p>
            <a:pPr algn="ctr"/>
            <a:endParaRPr lang="my-MM" sz="2200" dirty="0">
              <a:solidFill>
                <a:schemeClr val="tx1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algn="ctr"/>
            <a:endParaRPr lang="my-MM" sz="2200" dirty="0" err="1">
              <a:solidFill>
                <a:schemeClr val="tx1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60027" y="3157220"/>
            <a:ext cx="4514850" cy="2823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v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အရက်</a:t>
            </a:r>
          </a:p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v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ဆေးလိပ်/ဆေးရွက်ကြီး</a:t>
            </a:r>
          </a:p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v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အမ်ဖက်တမင်း (ရာမ/ရာဘ)</a:t>
            </a:r>
          </a:p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v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ဆေးခြောက်</a:t>
            </a:r>
          </a:p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v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ဘိန်း/ဘိန်းဖြူ</a:t>
            </a:r>
          </a:p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v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ကော်နှင့်သင်နာ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4288" y="-1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129823" y="202583"/>
            <a:ext cx="79704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 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5400" y="65038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367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4449376" y="2866250"/>
            <a:ext cx="3982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3200" b="1" dirty="0">
                <a:latin typeface="Pyidaungsu" panose="020B0502040204020203" pitchFamily="34" charset="0"/>
                <a:cs typeface="Pyidaungsu" panose="020B0502040204020203" pitchFamily="34" charset="0"/>
              </a:rPr>
              <a:t>ကျေးဇူးတင်ပါသည်။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4288" y="-1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129823" y="202583"/>
            <a:ext cx="79704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 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5400" y="65038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563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3.3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4|9.7|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10.7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9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9|2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1241</TotalTime>
  <Words>1284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Pyidaungsu</vt:lpstr>
      <vt:lpstr>Win Researcher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Htain Lynn Aung</dc:creator>
  <cp:lastModifiedBy>Soe Naung</cp:lastModifiedBy>
  <cp:revision>125</cp:revision>
  <cp:lastPrinted>2020-07-27T08:10:23Z</cp:lastPrinted>
  <dcterms:created xsi:type="dcterms:W3CDTF">2020-06-06T05:39:45Z</dcterms:created>
  <dcterms:modified xsi:type="dcterms:W3CDTF">2020-10-06T23:23:11Z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94BFF3BE-8EE1-4BDF-90FB-85CCD15951A5</vt:lpwstr>
  </property>
  <property fmtid="{D5CDD505-2E9C-101B-9397-08002B2CF9AE}" pid="3" name="ArticulatePath">
    <vt:lpwstr>NFPE_Template</vt:lpwstr>
  </property>
</Properties>
</file>