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2" r:id="rId3"/>
    <p:sldId id="257" r:id="rId4"/>
    <p:sldId id="259" r:id="rId5"/>
    <p:sldId id="269" r:id="rId6"/>
    <p:sldId id="261" r:id="rId7"/>
    <p:sldId id="260" r:id="rId8"/>
    <p:sldId id="262" r:id="rId9"/>
    <p:sldId id="263" r:id="rId10"/>
    <p:sldId id="265" r:id="rId11"/>
    <p:sldId id="270" r:id="rId12"/>
    <p:sldId id="258" r:id="rId13"/>
  </p:sldIdLst>
  <p:sldSz cx="12192000" cy="6858000"/>
  <p:notesSz cx="6797675" cy="9926638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Pyidaungsu" panose="020B0502040204020203" pitchFamily="3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342" y="-10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63057-E4C8-4923-B13C-356FF02AA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6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6F3AC-4B8F-46CE-A4A1-3DC7AE73F5FF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6B89A-62B3-412B-BBE9-F76B2350D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02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080C-B137-41C9-9DA4-786B6B35A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EC06-9423-40AC-ACA0-265D82A87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AB89-99ED-40F3-91AC-ED7097F1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7E0EA-3277-441E-8051-9A1541F7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FAE5A-32FC-4695-8627-736995A5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9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4C6BA-5452-48CA-968A-FD5DCA48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E48B3-8C3A-46E1-9E73-FA8B703F1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A8AB8-2B3F-45C4-8086-8AFDAE0BA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B52B6-5BB6-4663-8D64-04966743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3EDB8-E618-49BF-B782-B5EB17D1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AC58-54ED-4880-9835-975B1D3D0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68353-36A8-4614-913B-41DA09E3C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00F61-B23B-4079-8F82-40596A25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EBB0-4009-4F75-8730-9483FDE5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16820-EBF1-479C-B542-5E7FD80EA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5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A7DB-24F2-4893-9482-7C273F92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B5090-E23C-4766-BAA8-877EF5C51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58347-97FA-4519-825C-7DA3EE6C8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D1DAD-510B-4AA9-B900-C93164DCD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A9EA-79D1-4468-82B7-444B662D6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CFFA2-E4C3-49E0-B87A-4B45B6C2A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3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A2A3-221F-4CB2-90D4-381265E5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B38F3-4A14-42BE-BF6D-60784961A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F281-1B73-46FC-9CD1-F2019361C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ADBDB-4D07-4F24-A1DC-C162D28881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388C8F-AD8C-4924-9F39-692FAD752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2A053A-2727-48D3-9365-116B7EF45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F5A1A8-0822-4E8F-B038-5B1F9642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9FFCC-B6CB-4818-A23D-770E265D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8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2E330-DFEB-4F61-9011-43E6F6F30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EE7D0-5800-43C6-A9AA-07B2B5402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1D3A7-BEF6-4C0C-B920-3D38ACE3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0AE0D6-00C3-47BE-B0E5-6D343D01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8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84AE6-56AA-42CB-AE79-2478C57F0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533CE-5E96-4763-9E93-8A005C97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1748F-6522-4EE0-A18F-5100768F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3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A542-3BD3-4516-B38A-F8AE8ACB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2A8EA-93DA-4985-8B35-3D91D29B1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0D69F-6A05-4BAA-8CE8-2D2BBEEC3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21E0E-BC53-4065-B3E0-9507875C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1B405-C1C0-4B81-9B4C-4CD2CE82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A8FAE-AED6-4AA8-9557-40315AC1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1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E5F3-8EF1-406B-962C-49060FD8D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15D89D-57A0-406D-AC0A-6E0508248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0B048-C831-44F4-994F-BAA1953C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96E9E-1AF5-4866-ACE9-3C45C7A3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EC27D-5ECD-4255-92B8-EAC0052CC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6084-1964-41B6-8524-0D7AF76C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4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BC11-EA26-408D-96EE-8C1F5537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7D4A4-DE4E-462B-B971-4BE24ECD2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A0590-F3FA-41B5-95C1-531CBD17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945DF-75EA-4554-A063-3E21A52F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978CA-4A30-4642-AFC2-B23A9C94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4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F6F9BC-E25F-4523-936B-8455AD16C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2D951-E54F-4A00-BB0D-3A6314470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BB5AD-FCC6-4A35-8CF8-D83E9DEA9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3DC8A-01C3-4209-A447-410B95BA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36CF3-0737-479F-8EA4-37121656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1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1E679-802A-4E86-BE7F-3C3381F09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F13E9-7B3B-4021-B104-A86505B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75811-0ADF-42D5-985E-C951DFFB2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DC62-73E1-4E47-AFAE-308DCBD22486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64CC-A8EA-40CB-AA62-8B7CEC276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55AC3-1E40-4DFB-A870-A27E4AB24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DB6A6-E9F2-4628-9451-7004F0AC9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5.jpeg"/><Relationship Id="rId5" Type="http://schemas.openxmlformats.org/officeDocument/2006/relationships/image" Target="../media/image10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2533135" y="2071688"/>
            <a:ext cx="70557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400" dirty="0">
                <a:latin typeface="Pyidaungsu" panose="020B0502040204020203" pitchFamily="34" charset="0"/>
                <a:cs typeface="Pyidaungsu" panose="020B0502040204020203" pitchFamily="34" charset="0"/>
              </a:rPr>
              <a:t>ဘ၀တွက်တာကျွမ်းကျင်စရာဘာသာရပ်</a:t>
            </a:r>
            <a:endParaRPr lang="en-US" sz="3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10A098-77C7-49F7-B423-E39769DC6621}"/>
              </a:ext>
            </a:extLst>
          </p:cNvPr>
          <p:cNvSpPr txBox="1"/>
          <p:nvPr/>
        </p:nvSpPr>
        <p:spPr>
          <a:xfrm>
            <a:off x="8381999" y="5098052"/>
            <a:ext cx="2565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ဒေါ်အေးမြင့်ဦး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119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862129" y="3087566"/>
            <a:ext cx="10540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3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696111" y="4133977"/>
            <a:ext cx="11062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အဆုတ်တီဘီရောဂါကူးစက်စေသောအပြုအမူများနှင့် ကာကွယ်တားဆီးနိုင်သော</a:t>
            </a:r>
            <a:r>
              <a:rPr lang="en-US" sz="28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အပြုအမူများကို ဖော်ထုတ်တတ်ရန်။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40765" y="202301"/>
            <a:ext cx="1121813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8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3108" y="1820648"/>
            <a:ext cx="442941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400" b="1" dirty="0">
                <a:latin typeface="Pyidaungsu" panose="020B0502040204020203" pitchFamily="34" charset="0"/>
                <a:cs typeface="Pyidaungsu" panose="020B0502040204020203" pitchFamily="34" charset="0"/>
              </a:rPr>
              <a:t>အဆုတ်ရောဂါကာကွယ်ပါ</a:t>
            </a:r>
            <a:endParaRPr lang="en-US" sz="3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649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842082" y="2113522"/>
            <a:ext cx="10580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ထွက် = ထွက်သည် = ရောဂါရှိသူ၏ ခန္ဓာကိုယ်မှ ရောဂါပိုးထွက်ရမည်။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842082" y="3044813"/>
            <a:ext cx="10580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ရှင်  = ရှင်သန်မှု  = ရောဂါပိုးရှင်သန်နိုင်သော အခြေအနေ ရှိရမည်။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842082" y="4004116"/>
            <a:ext cx="10580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လုံ  = လုံလောက်မှု = ရောဂါကူးစက်ရန်အတွက် လုံလောက်သောပိုး အရေအတွက်</a:t>
            </a:r>
          </a:p>
          <a:p>
            <a:pPr algn="just"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                   ပမာဏ ရှိရမည်။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842082" y="5408671"/>
            <a:ext cx="10580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  <a:tab pos="9032875" algn="l"/>
              </a:tabLst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၀င် = ၀င်ပေါက် = အခြားသူတစ်ဦး၏ခန္ဓာကိုယ်အတွင်းသို့ ရောဂါပိုး ၀င်နိုင်ရမည်။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34916" y="202301"/>
            <a:ext cx="10629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6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2247900" y="1409700"/>
            <a:ext cx="5848350" cy="1334393"/>
          </a:xfrm>
          <a:prstGeom prst="wedgeRectCallout">
            <a:avLst>
              <a:gd name="adj1" fmla="val -56765"/>
              <a:gd name="adj2" fmla="val -2933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3" y="1409700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66976" y="1538287"/>
            <a:ext cx="5273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သလိပ်၊ တံတွေးမှုန်လေးများကို ရှူသွင်းမိရင် ဘယ်ရောဂါတွေ ကူးစက်ပြန့်ပွားနိုင်သလဲ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3190875" y="2886076"/>
            <a:ext cx="5848350" cy="800100"/>
          </a:xfrm>
          <a:prstGeom prst="wedgeRectCallout">
            <a:avLst>
              <a:gd name="adj1" fmla="val 58871"/>
              <a:gd name="adj2" fmla="val -8164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429000" y="3008541"/>
            <a:ext cx="521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တုတ်ကွေးရောဂါ၊ အဆုတ်တီဘီ ရောဂါ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27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092" y="2076896"/>
            <a:ext cx="1839913" cy="202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600" y="4229100"/>
            <a:ext cx="1855405" cy="20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ular Callout 21"/>
          <p:cNvSpPr/>
          <p:nvPr/>
        </p:nvSpPr>
        <p:spPr>
          <a:xfrm>
            <a:off x="3190875" y="4648200"/>
            <a:ext cx="5848350" cy="800100"/>
          </a:xfrm>
          <a:prstGeom prst="wedgeRectCallout">
            <a:avLst>
              <a:gd name="adj1" fmla="val 58871"/>
              <a:gd name="adj2" fmla="val -8164"/>
            </a:avLst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429000" y="4733924"/>
            <a:ext cx="521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အဆုတ်အအေးမိရောဂါ၊ ၀က်သက်ရောဂါ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135479" y="202301"/>
            <a:ext cx="10629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124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16" grpId="0" animBg="1"/>
      <p:bldP spid="21" grpId="0"/>
      <p:bldP spid="22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834916" y="1433155"/>
            <a:ext cx="104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§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အဆုတ်တီဘီရောဂါရဲ့ အဖြစ်များတဲ့ ရောဂါလက္ခဏာတွေကတော့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143000" y="2305050"/>
            <a:ext cx="1044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၂ ပတ်ကျော်အောင် ချောင်းဆိုးမယ်။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143000" y="2993737"/>
            <a:ext cx="1044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ချောင်းဆိုးတဲ့အခါ သလိပ်ထွက်မယ်။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143000" y="3578512"/>
            <a:ext cx="1044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ရင်ဘတ် ဒါမှမဟုတ် ကျောကုန်းအပေါ်ပိုင်း နာကျင်ကိုက်ခဲမယ်။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143000" y="4193025"/>
            <a:ext cx="1044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အစားအသောက် ပျက်မယ်၊ ကိုယ်အလေးချိန် ကျလာမယ်။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143000" y="4901625"/>
            <a:ext cx="1044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အဖျားငွေ့ငွေ့လေးနဲ့ ရက်ကြာမယ်။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9BD13-E7C6-4C98-B258-E938FA839D38}"/>
              </a:ext>
            </a:extLst>
          </p:cNvPr>
          <p:cNvSpPr txBox="1"/>
          <p:nvPr/>
        </p:nvSpPr>
        <p:spPr>
          <a:xfrm>
            <a:off x="1143000" y="5638799"/>
            <a:ext cx="1044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ညဘက်မှာ ချွေးထွက်မယ်၊ ချောင်းဆိုးရင် သွေးပါနိုင်တယ်။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4916" y="202301"/>
            <a:ext cx="10629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005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Edu\06 June\TB\P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095" y="3885316"/>
            <a:ext cx="3660958" cy="230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Edu\06 June\TB\P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095" y="1371510"/>
            <a:ext cx="3660958" cy="230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Edu\06 June\TB\P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275" y="1404758"/>
            <a:ext cx="3660958" cy="230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Edu\06 June\TB\P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275" y="3885315"/>
            <a:ext cx="3660958" cy="230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35479" y="202301"/>
            <a:ext cx="107532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ular Callout 21"/>
          <p:cNvSpPr/>
          <p:nvPr/>
        </p:nvSpPr>
        <p:spPr>
          <a:xfrm>
            <a:off x="2113047" y="1752413"/>
            <a:ext cx="9083589" cy="1025354"/>
          </a:xfrm>
          <a:prstGeom prst="wedgeRectCallout">
            <a:avLst>
              <a:gd name="adj1" fmla="val -53449"/>
              <a:gd name="adj2" fmla="val -8174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237570" y="1239040"/>
            <a:ext cx="8997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ဆွေးနွေးကြစို့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1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4" y="1414789"/>
            <a:ext cx="1395054" cy="15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ular Callout 22"/>
          <p:cNvSpPr/>
          <p:nvPr/>
        </p:nvSpPr>
        <p:spPr>
          <a:xfrm>
            <a:off x="2673752" y="3056881"/>
            <a:ext cx="7102159" cy="1512815"/>
          </a:xfrm>
          <a:prstGeom prst="wedgeRectCallout">
            <a:avLst>
              <a:gd name="adj1" fmla="val 59013"/>
              <a:gd name="adj2" fmla="val -13831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545" y="3045052"/>
            <a:ext cx="1382459" cy="15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2981640" y="3237002"/>
            <a:ext cx="633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နှာခေါင်း၊ ပါးစပ်ကို ဖုံးအုပ်ထားရမယ်၊ ၀င်ပေါက်ကို ပိတ်ထား ရမယ်။(၀င်ပေါက်)နေရောင်ခြည်နဲ့လေ၀င်လေထွက်ကောင်းအောင် လုပ်မယ်၊ ထွေးခံကို ဆပ်ပြာရည်နဲ့ ဆေးမယ်။(ရှင်သန်မှု)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3069701" y="4800600"/>
            <a:ext cx="6718386" cy="1512815"/>
          </a:xfrm>
          <a:prstGeom prst="wedgeRectCallout">
            <a:avLst>
              <a:gd name="adj1" fmla="val 58162"/>
              <a:gd name="adj2" fmla="val -15090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165464" y="4933335"/>
            <a:ext cx="63648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ရောဂါပိုးရှင်သန်နိုင်တဲ့နေရာ၊ ထွေးခံအတွင်းသို့ ဆပ်ပြာရည်ပူပူ လောင်းထည့်မယ်။ နေပူပူမှာ အခြောက်ခံမယ်။ ထိမိတဲ့လက်ကို ဆပ်ပြာရည်ပူပူနဲ့ဆေးပြီး တီဘီရောဂါပိုးသတ်ရမယ်။(ရှင်သန်မှု)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8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799" y="4733908"/>
            <a:ext cx="1432206" cy="157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2925071" y="1778482"/>
            <a:ext cx="6863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ပြကွက်အခြေအနေတွေမှာ အဆုတ်တီဘီ မကူးစက်အောင် ထွက်၊ ရှင်၊ လုံ၊ ၀င် အခြေအနေ ၄ မျိုးမှာ ဘယ်အခြေအနေကို ပိတ်ဆို့ပေးရင် ကာကွယ်တားဆီးနိုင်မလဲ။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074" name="Picture 2" descr="D:\Edu\06 June\TB\P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88" y="3103933"/>
            <a:ext cx="2328153" cy="146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Edu\06 June\TB\P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6" y="4815655"/>
            <a:ext cx="2378976" cy="149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34916" y="202301"/>
            <a:ext cx="10629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887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/>
      <p:bldP spid="23" grpId="0" animBg="1"/>
      <p:bldP spid="25" grpId="0"/>
      <p:bldP spid="26" grpId="0" animBg="1"/>
      <p:bldP spid="27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>
            <a:off x="2190485" y="1360232"/>
            <a:ext cx="5734315" cy="1459167"/>
          </a:xfrm>
          <a:prstGeom prst="wedgeRectCallout">
            <a:avLst>
              <a:gd name="adj1" fmla="val -56764"/>
              <a:gd name="adj2" fmla="val 26360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20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လက်နဲ့ နှာခေါင်းပါးစပ်တို့ မပွတ်မိအောင် လက်ကို ဆပ်ပြာရည်ပူပူနဲ့ ဆေးပြီး ရောဂါပိုးကို သတ်ရမယ်။ စားသောက်တဲ့ ပန်းကန်တွေကို လူနာနဲ့ မျှမသုံးရပါ။ (၀င်ပေါက်)</a:t>
            </a:r>
            <a:endParaRPr lang="en-US" sz="2000" dirty="0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0" name="Picture 3" descr="D:\Edu\06 June\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27" y="1279865"/>
            <a:ext cx="1596715" cy="176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Edu\06 June\TB\P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955" y="1279865"/>
            <a:ext cx="2947987" cy="168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024" y="3293308"/>
            <a:ext cx="1432206" cy="157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ular Callout 21"/>
          <p:cNvSpPr/>
          <p:nvPr/>
        </p:nvSpPr>
        <p:spPr>
          <a:xfrm>
            <a:off x="3352800" y="3153537"/>
            <a:ext cx="6315340" cy="1459167"/>
          </a:xfrm>
          <a:prstGeom prst="wedgeRectCallout">
            <a:avLst>
              <a:gd name="adj1" fmla="val 57409"/>
              <a:gd name="adj2" fmla="val 21791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y-MM" sz="2000" dirty="0">
                <a:solidFill>
                  <a:schemeClr val="tx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အစာမစားမီ လက်ကို ဆပ်ပြာရည်ပူပူနဲ့ဆေးပြီး တီဘီဘက်တီးရီယားပိုးကို သတ်ရပါမယ်။ စားသောက်ပန်းကန်တွေကိုလည်း မစားမီနဲ့စားပြီးတိုင်း စင်ကြယ်စွာ ဆေးကြောရမယ်။(၀င်ပေါက်)</a:t>
            </a:r>
            <a:endParaRPr lang="en-US" sz="2000" dirty="0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" name="Picture 2" descr="D:\Edu\06 June\TB\P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27" y="3111542"/>
            <a:ext cx="2927173" cy="184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34916" y="202301"/>
            <a:ext cx="10629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26" name="Picture 2" descr="D:\Edu\06 June\TB\P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793" y="4734517"/>
            <a:ext cx="2790096" cy="175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68067" y="5458809"/>
            <a:ext cx="86284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y-MM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ပြကွက် ၅ ကို လေ့လာကြည့်ကြရအောင်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033076" y="5693914"/>
            <a:ext cx="106292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ular Callout 21"/>
          <p:cNvSpPr/>
          <p:nvPr/>
        </p:nvSpPr>
        <p:spPr>
          <a:xfrm>
            <a:off x="2155911" y="1577525"/>
            <a:ext cx="9083589" cy="1025354"/>
          </a:xfrm>
          <a:prstGeom prst="wedgeRectCallout">
            <a:avLst>
              <a:gd name="adj1" fmla="val -53449"/>
              <a:gd name="adj2" fmla="val -8174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1" y="1490989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2241636" y="1687117"/>
            <a:ext cx="8997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ဒီအခြေအနေမှာ လူနာသက်သာလာပြီး အခြားသူတွေကို မကူးစက်အောင် ကာကွယ် ပေးဖို့ အတွက် ဘာတွေလုပ်ပေးပြီး ကူညီနိုင်သလဲ။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2457450" y="3018657"/>
            <a:ext cx="6718386" cy="1219844"/>
          </a:xfrm>
          <a:prstGeom prst="wedgeRectCallout">
            <a:avLst>
              <a:gd name="adj1" fmla="val 67094"/>
              <a:gd name="adj2" fmla="val -10053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545" y="2959327"/>
            <a:ext cx="1382459" cy="15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2658170" y="3271879"/>
            <a:ext cx="5677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ဆေးကို အချိန်မှန်မှန်သောက်တာဟာ လူနာကို သက်သာ လာစေတယ်။ 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0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1" y="4419600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ular Callout 30"/>
          <p:cNvSpPr/>
          <p:nvPr/>
        </p:nvSpPr>
        <p:spPr>
          <a:xfrm>
            <a:off x="2155911" y="4805553"/>
            <a:ext cx="2149389" cy="1025354"/>
          </a:xfrm>
          <a:prstGeom prst="wedgeRectCallout">
            <a:avLst>
              <a:gd name="adj1" fmla="val -67187"/>
              <a:gd name="adj2" fmla="val -2600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265448" y="4928420"/>
            <a:ext cx="19303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Pyidaungsu" panose="020B0502040204020203" pitchFamily="34" charset="0"/>
                <a:cs typeface="Pyidaungsu" panose="020B0502040204020203" pitchFamily="34" charset="0"/>
              </a:rPr>
              <a:t>DOTs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ဆိုတာ ဘာလဲ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3" name="Rectangular Callout 32"/>
          <p:cNvSpPr/>
          <p:nvPr/>
        </p:nvSpPr>
        <p:spPr>
          <a:xfrm>
            <a:off x="4600574" y="4800600"/>
            <a:ext cx="4587437" cy="1512815"/>
          </a:xfrm>
          <a:prstGeom prst="wedgeRectCallout">
            <a:avLst>
              <a:gd name="adj1" fmla="val 74898"/>
              <a:gd name="adj2" fmla="val -15720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057776" y="4928420"/>
            <a:ext cx="38741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တိုက်ရိုက်စောင့်ကြပ်ကြည့်ရှုပြီး အချိန်တိုအတွင်း ပျောက်ကင်းအောင် ကုသသော နည်းလမ်းပါ။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5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799" y="4733908"/>
            <a:ext cx="1432206" cy="157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94466" y="202301"/>
            <a:ext cx="111107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စာဖတ်ကတ်တ် ၃၄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1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/>
      <p:bldP spid="27" grpId="0" animBg="1"/>
      <p:bldP spid="29" grpId="0"/>
      <p:bldP spid="31" grpId="0" animBg="1"/>
      <p:bldP spid="32" grpId="0"/>
      <p:bldP spid="33" grpId="0" animBg="1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ular Callout 20"/>
          <p:cNvSpPr/>
          <p:nvPr/>
        </p:nvSpPr>
        <p:spPr>
          <a:xfrm>
            <a:off x="2155912" y="1399144"/>
            <a:ext cx="2901864" cy="406029"/>
          </a:xfrm>
          <a:prstGeom prst="wedgeRectCallout">
            <a:avLst>
              <a:gd name="adj1" fmla="val -61984"/>
              <a:gd name="adj2" fmla="val -4969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1" y="1290964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155910" y="1443847"/>
            <a:ext cx="29685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ဘာကို စောင့်ကြည့်တာလဲ။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4" name="Rectangular Callout 23"/>
          <p:cNvSpPr/>
          <p:nvPr/>
        </p:nvSpPr>
        <p:spPr>
          <a:xfrm>
            <a:off x="2168086" y="2288195"/>
            <a:ext cx="7019924" cy="1045555"/>
          </a:xfrm>
          <a:prstGeom prst="wedgeRectCallout">
            <a:avLst>
              <a:gd name="adj1" fmla="val 67094"/>
              <a:gd name="adj2" fmla="val -10053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545" y="2235427"/>
            <a:ext cx="1382459" cy="15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2564187" y="2457029"/>
            <a:ext cx="60667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လူနာက ဆေးအချိန်မှန်မှန်သောက်ဖို့နဲ့ အတိအကျ သောက်ဖို့ စောင့်ကြည့်ရပါမယ်။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7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1" y="3686175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ular Callout 27"/>
          <p:cNvSpPr/>
          <p:nvPr/>
        </p:nvSpPr>
        <p:spPr>
          <a:xfrm>
            <a:off x="2168086" y="3652690"/>
            <a:ext cx="7019925" cy="1005035"/>
          </a:xfrm>
          <a:prstGeom prst="wedgeRectCallout">
            <a:avLst>
              <a:gd name="adj1" fmla="val -55382"/>
              <a:gd name="adj2" fmla="val -7245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504246" y="3775154"/>
            <a:ext cx="6126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သက်သာလာလို့ ဆေးကို ဆက်မသောက်တော့ဘဲ ရပ်လိုက်ရင် ဘာတွေ ဆက်ဖြစ်လာမလဲ။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0" name="Rectangular Callout 29"/>
          <p:cNvSpPr/>
          <p:nvPr/>
        </p:nvSpPr>
        <p:spPr>
          <a:xfrm>
            <a:off x="2155910" y="4799010"/>
            <a:ext cx="7032101" cy="1430340"/>
          </a:xfrm>
          <a:prstGeom prst="wedgeRectCallout">
            <a:avLst>
              <a:gd name="adj1" fmla="val 65669"/>
              <a:gd name="adj2" fmla="val -10041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501182" y="4963987"/>
            <a:ext cx="63354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ဆေးကို အချိန်မှန်မှန်နဲ့ အတိအကျ မသောက်ရင် ရောဂါက ဆေး မတိုးတော့ဘဲ ဆေးယဉ်သွားနိုင်တယ်။ တီဘီဘက်တီးယားပိုး ကိုလည်း သေအောင်သတ်ဖို့ ခက်သွားတယ်။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2" name="Picture 4" descr="D:\Edu\06 June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545" y="4533882"/>
            <a:ext cx="1432206" cy="157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34916" y="202301"/>
            <a:ext cx="10629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046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4" grpId="0" animBg="1"/>
      <p:bldP spid="26" grpId="0"/>
      <p:bldP spid="28" grpId="0" animBg="1"/>
      <p:bldP spid="29" grpId="0"/>
      <p:bldP spid="30" grpId="0" animBg="1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ular Callout 16"/>
          <p:cNvSpPr/>
          <p:nvPr/>
        </p:nvSpPr>
        <p:spPr>
          <a:xfrm>
            <a:off x="2155912" y="1666875"/>
            <a:ext cx="5397414" cy="594467"/>
          </a:xfrm>
          <a:prstGeom prst="wedgeRectCallout">
            <a:avLst>
              <a:gd name="adj1" fmla="val -53449"/>
              <a:gd name="adj2" fmla="val -8174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1" y="1490989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155912" y="4151798"/>
            <a:ext cx="80331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မိသားစု၀င် တစ်ဦးဦး အဆုတ်တီဘီရောဂါ ကူးစက်ခံရရင် တီဘီတိုက်ဖျက်တဲ့ ဆေး၀ါးကုသမှု ခံယူနေချိန်မှာ လူနာကို ဆေးပုံမှန်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သောက်စေဖို့ 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DOTs</a:t>
            </a: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ကစောင့်ကြည့် သတိပေးကူညီနိုင်သူများ ဖြစ်တယ်။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just"/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ဆေးခန်းတွေမဟုတ်ဘဲ အိမ်မှာကုသမှု ခံယူမယ်ဆိုရင်လဲ လူနာအတွက် ဆေးမှတ်တမ်းများ ပြုစုခြင်း၊ အစီရင်ခံစာပေးပို့ခြင်းတွေ ပြုလုပ်ပေးနိုင်တယ်။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2168085" y="2440595"/>
            <a:ext cx="8033190" cy="1340830"/>
          </a:xfrm>
          <a:prstGeom prst="wedgeRectCallout">
            <a:avLst>
              <a:gd name="adj1" fmla="val 52643"/>
              <a:gd name="adj2" fmla="val -15519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3" descr="D:\Edu\06 June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545" y="2387827"/>
            <a:ext cx="1382459" cy="152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2269905" y="2612888"/>
            <a:ext cx="78295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ဆေးအချိန်မှန်မှန်သောက်တဲ့အခါ တီဘီဘက်တီးရီးယာပိုးရေ တဖြည်းဖြည်း လျော့သွားပြီး တခြားသူတွေကို ရောဂါကူးစက်မှု အန္တရာယ်လည်း လျော့သွား စေတယ်။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23" name="Picture 2" descr="D:\Edu\06 June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1" y="4343400"/>
            <a:ext cx="1606901" cy="17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2295525" y="1733550"/>
            <a:ext cx="5600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y-MM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ဆေးသောက်မသောက် ဘာလို့စောင့်ကြည့်ရတာလဲ</a:t>
            </a:r>
            <a:endParaRPr lang="en-US" sz="20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73200" y="202301"/>
            <a:ext cx="107532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 </a:t>
            </a:r>
            <a:endParaRPr lang="en-US" sz="3600" dirty="0">
              <a:solidFill>
                <a:schemeClr val="bg1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367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2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4E07DE3-9BA2-402A-8452-C65CEAEDCEC1}"/>
              </a:ext>
            </a:extLst>
          </p:cNvPr>
          <p:cNvSpPr txBox="1"/>
          <p:nvPr/>
        </p:nvSpPr>
        <p:spPr>
          <a:xfrm>
            <a:off x="4449376" y="2866250"/>
            <a:ext cx="398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600" b="1" dirty="0"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  <a:endParaRPr lang="en-US" sz="3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0EB0D9-A41F-4B25-82CE-EFE50E255699}"/>
              </a:ext>
            </a:extLst>
          </p:cNvPr>
          <p:cNvSpPr/>
          <p:nvPr/>
        </p:nvSpPr>
        <p:spPr>
          <a:xfrm>
            <a:off x="-27351" y="0"/>
            <a:ext cx="12206288" cy="1174044"/>
          </a:xfrm>
          <a:prstGeom prst="rect">
            <a:avLst/>
          </a:prstGeom>
          <a:solidFill>
            <a:srgbClr val="0070C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34916" y="202301"/>
            <a:ext cx="10629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y-MM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 ပထမဆင့် စာဖတ်ကတ် ၃၄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9F952-2576-428E-8B11-502B6BFF2316}"/>
              </a:ext>
            </a:extLst>
          </p:cNvPr>
          <p:cNvSpPr/>
          <p:nvPr/>
        </p:nvSpPr>
        <p:spPr>
          <a:xfrm>
            <a:off x="-23150" y="6503829"/>
            <a:ext cx="12258676" cy="366889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563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8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6.4|6.3|7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|15.2|1|11.7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6|10.4|3|3.4|4.8|4.9|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|1.7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4|1|15.7|15.4|1.4|39.2|11.5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1|4.8|17.3|1|1.5|29.7|3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|10.2|1.6|16.6|1.1|4.2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9|2.4|1.3|6.9|1.1|8.5|1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|4.2|1.5|71.2|0.9|17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5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2163</Words>
  <Application>Microsoft Office PowerPoint</Application>
  <PresentationFormat>Widescreen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Arial</vt:lpstr>
      <vt:lpstr>Pyidaungsu</vt:lpstr>
      <vt:lpstr>Wingdings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Htain Lynn Aung</dc:creator>
  <cp:lastModifiedBy>Soe Naung</cp:lastModifiedBy>
  <cp:revision>117</cp:revision>
  <cp:lastPrinted>2020-07-27T08:09:08Z</cp:lastPrinted>
  <dcterms:created xsi:type="dcterms:W3CDTF">2020-06-06T05:39:45Z</dcterms:created>
  <dcterms:modified xsi:type="dcterms:W3CDTF">2020-10-06T21:15:06Z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94BFF3BE-8EE1-4BDF-90FB-85CCD15951A5</vt:lpwstr>
  </property>
  <property fmtid="{D5CDD505-2E9C-101B-9397-08002B2CF9AE}" pid="3" name="ArticulatePath">
    <vt:lpwstr>NFPE_Template</vt:lpwstr>
  </property>
</Properties>
</file>