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5" r:id="rId2"/>
    <p:sldId id="313" r:id="rId3"/>
    <p:sldId id="302" r:id="rId4"/>
    <p:sldId id="303" r:id="rId5"/>
    <p:sldId id="312" r:id="rId6"/>
    <p:sldId id="289" r:id="rId7"/>
    <p:sldId id="310" r:id="rId8"/>
    <p:sldId id="297" r:id="rId9"/>
    <p:sldId id="309" r:id="rId10"/>
    <p:sldId id="311" r:id="rId11"/>
    <p:sldId id="306" r:id="rId12"/>
    <p:sldId id="305" r:id="rId13"/>
    <p:sldId id="292" r:id="rId14"/>
    <p:sldId id="293" r:id="rId15"/>
    <p:sldId id="298" r:id="rId16"/>
    <p:sldId id="295" r:id="rId17"/>
    <p:sldId id="296" r:id="rId1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yidaungsu" panose="020B0502040204020203" pitchFamily="3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1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A9178A"/>
    <a:srgbClr val="2C0BA5"/>
    <a:srgbClr val="3333FF"/>
    <a:srgbClr val="595A69"/>
    <a:srgbClr val="999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29" autoAdjust="0"/>
    <p:restoredTop sz="94660"/>
  </p:normalViewPr>
  <p:slideViewPr>
    <p:cSldViewPr>
      <p:cViewPr varScale="1">
        <p:scale>
          <a:sx n="70" d="100"/>
          <a:sy n="70" d="100"/>
        </p:scale>
        <p:origin x="720" y="60"/>
      </p:cViewPr>
      <p:guideLst>
        <p:guide orient="horz" pos="576"/>
        <p:guide pos="1632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0" d="100"/>
          <a:sy n="50" d="100"/>
        </p:scale>
        <p:origin x="-3648" y="-37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845ED-7CA3-4BDB-B53E-3621F399B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33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DA2BC-9FDE-41CC-94A3-F9E4049D9E94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7C2A-0383-4AAC-883F-7671306AB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4BA8-371C-46B7-9056-A2AAB2DCD5EF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2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1168-F553-4517-BDAE-313D46F4239D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aseline="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3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9800-CF72-4993-909A-167688B307E4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58EF-E44A-4DAA-861D-C6DBB68E8241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BBD7-54E0-4879-8E83-6DA3CA620FA9}" type="datetime1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68110-B174-4FA7-B94A-41E018E9D20E}" type="datetime1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0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89E5-1B22-442C-9825-4F2FC2CD4978}" type="datetime1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9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3E528-3F2E-4899-BA53-69777DEE28F3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9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5CE9F-E5CC-4B64-84E6-608A257B9BE9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1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A036-99D4-4D75-867D-8265FDE32737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05E8-B63B-4D89-9A06-566649AD6F33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9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F1BA-0A7D-4A9C-8479-71557B19CA45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38800" y="5109627"/>
            <a:ext cx="337072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my-MM" sz="32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ဦးအောင်စိုး</a:t>
            </a:r>
            <a:endParaRPr lang="en-US" sz="3200" b="1" dirty="0">
              <a:solidFill>
                <a:srgbClr val="7030A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NFPE (MLRC)</a:t>
            </a:r>
          </a:p>
        </p:txBody>
      </p:sp>
      <p:sp>
        <p:nvSpPr>
          <p:cNvPr id="8" name="Rectangle 7"/>
          <p:cNvSpPr/>
          <p:nvPr/>
        </p:nvSpPr>
        <p:spPr>
          <a:xfrm>
            <a:off x="2106723" y="1921133"/>
            <a:ext cx="5309467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အထွေထွေဘာသာ (လူမှုရေး)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81100" y="451990"/>
            <a:ext cx="6858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</a:p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ပထမဆင့်</a:t>
            </a:r>
            <a:endParaRPr lang="en-US" sz="36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4132322"/>
            <a:ext cx="76200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နိုင်ငံတော်သီချင်း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29000" y="2997339"/>
            <a:ext cx="2362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578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ယေဘုယျရည်ရွယ်ချက်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371601"/>
            <a:ext cx="85344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206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အထွေထွေဘာသာ လူမှုရေးရုပ်ပြကတ်များကို သင်ကြား သင်ယူမှုရှုထောင့်မှဖော်ပြတတ်ရန်။ 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4191000"/>
            <a:ext cx="90678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206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ရုပ်ပြကတ်များကို လေ့လာသင်ယူတတ်အောင် သင်ပေးရန် နှင့် ကူညီပံ့ပိုးပေးရန်။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8533" y="30480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နှင့်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9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429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နမူနာသင်ပြမှု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2249269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9600" y="1295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 (၁၅)နိုင်ငံတော်သီချင်း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95300" y="3200400"/>
            <a:ext cx="86106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နိုင်ငံတော်သီချင်းကို ဋ္ဌာန်ကရိုဏ်းကျကျ ရွတ်ဆိုတတ်ရန်။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71500" y="44958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နိုင်ငံတော်သီချင်း၏ လိုရင်းအဓိပ္ပာယ်ကို ပြောပြတတ်ရန်။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45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22997" y="678976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5000"/>
              </a:lnSpc>
              <a:buClr>
                <a:srgbClr val="0070C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ရုပ်ပြကတ်ပြားပေါ်တွင်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4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ရုပ်ပြကတ်ဖွဲ့စည်းပုံ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167640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မြန်မာနိုင်ငံမြေပုံပေါ်တွင် 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0" indent="0" algn="just">
              <a:lnSpc>
                <a:spcPts val="5000"/>
              </a:lnSpc>
              <a:buClr>
                <a:srgbClr val="0070C0"/>
              </a:buClr>
              <a:buSzPct val="70000"/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တိုင်းရင်းသားများ ၀န်းရံနေသည့် ရုပ်ပုံ။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7840"/>
            <a:ext cx="2286000" cy="318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3505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နိုင်ငံတော်သီချင်းခြေဆင်းမှ အဆုံးအထိဖော်ပြထားပုံ။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28600" y="4419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လက်တွေ့လုပ်ငန်း၊ နှုတ်မေးနှုတ်ဖြေ နှင့်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28600" y="5257800"/>
            <a:ext cx="8382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ဆရာ့လမ်းညွှန်ပါ ရည်ရွယ်ချက်၊ လုပ်ငန်းအဆင့်ဆင့်၊ တတ်မြောက်မှုစစ်ဆေးခြင်းတို့ဖြင့် ဖွဲ့စည်းထားသည်။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491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13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5000"/>
              </a:lnSpc>
              <a:buClr>
                <a:srgbClr val="0070C0"/>
              </a:buClr>
              <a:buNone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ရုပ်ပြကတ်ပြားပေါ်တွင်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ရုပ်ပြကတ်ဖွဲ့စည်းပုံ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160020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မြန်မာနိုင်ငံမြေပုံပေါ်တွင် </a:t>
            </a:r>
          </a:p>
          <a:p>
            <a:pPr marL="0" indent="0" algn="just">
              <a:lnSpc>
                <a:spcPts val="5000"/>
              </a:lnSpc>
              <a:buClr>
                <a:srgbClr val="0070C0"/>
              </a:buClr>
              <a:buSzPct val="70000"/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	တိုင်းရင်းသားများ ၀န်းရံနေသည့် ရုပ်ပုံ။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28600" y="2895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နိုင်ငံတော်သီချင်းခြေဆင်းမှ အဆုံးအထိဖော်ပြထားပုံ။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3581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လက်တွေ့လုပ်ငန်း၊ နှုတ်မေးနှုတ်ဖြေ နှင့်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4343400"/>
            <a:ext cx="70104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70C0"/>
              </a:buClr>
              <a:buSzPct val="70000"/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ဆရာ့လမ်းညွှန်ပါ ရည်ရွယ်ချက်၊ လုပ်ငန်းအဆင့်ဆင့်၊ တတ်မြောက်မှုစစ်ဆေးခြင်းတို့ဖြင့် ဖွဲ့စည်းထားသည်။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319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15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609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(၁)ရုပ်ပြကတ်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(၁၅)နိုင်ငံတော်သီချင်းကတ်ပြား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1219200" cy="365125"/>
          </a:xfrm>
        </p:spPr>
        <p:txBody>
          <a:bodyPr/>
          <a:lstStyle/>
          <a:p>
            <a:fld id="{143CF05B-D039-429D-8A3B-EF21219B52C3}" type="slidenum">
              <a:rPr lang="en-US" sz="1200" smtClean="0"/>
              <a:t>6</a:t>
            </a:fld>
            <a:endParaRPr lang="en-US" sz="12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l</a:t>
            </a:r>
            <a:r>
              <a:rPr lang="en-US" sz="3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78213"/>
            <a:ext cx="3028086" cy="42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143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နိုင်ငံတော်သီချင်း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04286" y="1448477"/>
            <a:ext cx="6268314" cy="545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ခြေဆင်း။	တရားမျှတ လွတ်လပ်ခြင်းနဲ့မသွေ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တို့ပြည် တို့မြေ။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များလူခပ်သိမ်း ငြိမ်းချမ်းစေဖို့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ခွင့်တူညီမျှ ၀ါဒဖြူစင်တဲ့ပြည်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တို့ပြည် တို့မြေ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ပြည်ထောင်စုအမွေ အမြဲတည်တံ့စေ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	အဓိဋ္ဌာန်ပြုပေ ထိန်းသိမ်းစို့လေ။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(ကမ္ဘာမကျေ၊ မြန်မာပြည် တို့ဘိုးဘွားအမွေစစ်မို့ ချစ်မြတ်နိုးပေ)၂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ပြည်ထောင်စုကိုအသက်ပေးလို့ တို့ကာကွယ်မလေ။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ဒါတို့ပြည်၊ ဒါတို့မြေ တို့ပိုင်နက်မြေ။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တို့ပြည်၊ တို့မြေ အကျိုးကိုညီညာစွာ တို့တတွေ ထမ်းဆောင်ပါစို့လေ</a:t>
            </a:r>
          </a:p>
          <a:p>
            <a:pPr marL="1081088" indent="-1081088">
              <a:lnSpc>
                <a:spcPct val="15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တို့တာ၀န်ပေ အဖိုးတန်မြေ။ (ပြည် ကို ပြေ ဟုဆိုပါ။ တို့ကို ဒို့ ဟုဆိုပါ။)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137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4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1219200" cy="365125"/>
          </a:xfrm>
        </p:spPr>
        <p:txBody>
          <a:bodyPr/>
          <a:lstStyle/>
          <a:p>
            <a:fld id="{143CF05B-D039-429D-8A3B-EF21219B52C3}" type="slidenum">
              <a:rPr lang="en-US" sz="1200" smtClean="0"/>
              <a:t>7</a:t>
            </a:fld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275" y="10154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/>
            <a:r>
              <a:rPr lang="my-MM" sz="16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လက်တွေ့လုပ်ငန်း</a:t>
            </a:r>
            <a:endParaRPr lang="en-US" sz="1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1081088" indent="-1081088"/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၁။ နိုင်ငံတော်အလံကို အလေးပြု‌ပေးပါ။</a:t>
            </a:r>
          </a:p>
          <a:p>
            <a:pPr marL="1081088" indent="-1081088"/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၂။ နိုင်ငံတော်သီချင်းကို ဌာန်ကရိုဏ်းကျကျ ရွတ်ဆိုပါ။</a:t>
            </a:r>
            <a:endParaRPr lang="en-US" sz="1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0238" y="209004"/>
            <a:ext cx="449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/>
            <a:r>
              <a:rPr lang="my-MM" sz="1600" b="1" dirty="0">
                <a:latin typeface="Pyidaungsu" panose="020B0502040204020203" pitchFamily="34" charset="0"/>
                <a:cs typeface="Pyidaungsu" panose="020B0502040204020203" pitchFamily="34" charset="0"/>
              </a:rPr>
              <a:t>နှုတ်ဖြေ</a:t>
            </a:r>
            <a:endParaRPr lang="en-US" sz="1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1081088" indent="-1081088"/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၁။ နိုင်ငံတော်သီချင်း၏ လိုရင်းအဓိပ္ပာယ်ကိုပြောပြပါ။</a:t>
            </a:r>
            <a:endParaRPr lang="en-US" sz="1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1295400"/>
            <a:ext cx="6858000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/>
            <a:r>
              <a:rPr lang="my-MM" sz="16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1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1081088" indent="-1081088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၁။ နိုင်ငံတော်သီချင်းကို ဌာန်ကရိုဏ်းကျကျ ရွတ်ဆိုတတ်ရန်။</a:t>
            </a:r>
          </a:p>
          <a:p>
            <a:pPr marL="1081088" indent="-1081088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၂။ နိုင်ငံတော်သီချင်း၏လိုရင်းအဓိပ္ပာယ်ကိုပြောပြတတ်ရန်။</a:t>
            </a:r>
            <a:endParaRPr lang="en-US" sz="1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" y="2324122"/>
            <a:ext cx="8763000" cy="3543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/>
            <a:r>
              <a:rPr lang="my-MM" sz="16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လုပ်ငန်းအဆင့်ဆင့်</a:t>
            </a:r>
            <a:endParaRPr lang="en-US" sz="1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၁။ ဆရာနှင့်သင်တန်းသားအားလုံး နိုင်ငံတော်အလံကိုအလေးပြုပေးပါ။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၂။ နိုင်ငံတော်သီချင်း ကက်ဆက်ခွေရှိလျှင်ဖွင့်ပြပါ။ ကက်ဆက်ခွေမရှိလျှင် ဆရာက ဟန်၊ မာန်ပါပါဖြင့် ဌာန်ကရိုဏ်းကျကျရွတ်ဆိုပြပါ။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၃။	ဆရာက နိုင်ငံတော်သီချင်းတစ်ပိုဒ်ချင်းဆိုသောအခါ တပည့်များက မတ်တပ်ရပ်၍ လိုက်ပါသီဆိုပါ။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၄။	အုပ်စုခွဲ၍ မတ်တပ်ရပ်ပြီး တစ်ဖွဲ့စီသီဆိုပါ။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၅။	ဆရာတပည့်အားလုံးပေါင်း၍ နိုင်ငံတော်သီချင်းကို မတ်တပ်ရပ်သီဆိုပါ။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၆။	နိုင်ငံတော်သီချင်း၏ လိုရင်းအဓိပ္ပာယ်ကိုမေးပါ။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၇။	ရုပ်ပြကတ်ပါပုံကို စာသင်သားများလေ့လာပါစေ။ ပုံ၏အဓိပ္ပာယ်ကိုပြောပြပါစေ။</a:t>
            </a:r>
          </a:p>
          <a:p>
            <a:pPr marL="288925" indent="-288925">
              <a:lnSpc>
                <a:spcPct val="150000"/>
              </a:lnSpc>
            </a:pP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၈။	ရုပ်ပုံသည် သီချင်း၏တစ်စိတ်တစ်ဒေသကို ကိုယ်စားြုပကြောင်း၊ ပြည်ထောင်စုကြီး ကို ကျွန်ုပ်တို့အားလုံး ချစ်မြတ်နိုးပြီး ပြည်ထောင်စုအကျိုးကို ညီညွတ်စွာထမ်း ဆောင်သင့်ကြောင်း ဆရာကရှင်းပြပါ။</a:t>
            </a:r>
            <a:endParaRPr lang="en-US" sz="1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" y="5852662"/>
            <a:ext cx="784860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/>
            <a:r>
              <a:rPr lang="my-MM" sz="1400" b="1" dirty="0"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</a:t>
            </a:r>
            <a:r>
              <a:rPr lang="my-MM" sz="1400" dirty="0">
                <a:latin typeface="Pyidaungsu" panose="020B0502040204020203" pitchFamily="34" charset="0"/>
                <a:cs typeface="Pyidaungsu" panose="020B0502040204020203" pitchFamily="34" charset="0"/>
              </a:rPr>
              <a:t>း</a:t>
            </a:r>
            <a:endParaRPr lang="en-US" sz="1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my-MM" sz="1200" dirty="0">
                <a:latin typeface="Pyidaungsu" panose="020B0502040204020203" pitchFamily="34" charset="0"/>
                <a:cs typeface="Pyidaungsu" panose="020B0502040204020203" pitchFamily="34" charset="0"/>
              </a:rPr>
              <a:t>၁။ နိုင်ငံတော်သီချင်းကို ဌာန်ကရိုဏ်းကျစွာ ရွတ်ဆိုတတ်မှုကိုအကဲ ဖြတ်ပါ။</a:t>
            </a:r>
          </a:p>
          <a:p>
            <a:pPr marL="228600" indent="-228600">
              <a:lnSpc>
                <a:spcPct val="150000"/>
              </a:lnSpc>
            </a:pPr>
            <a:r>
              <a:rPr lang="my-MM" sz="1200" dirty="0">
                <a:latin typeface="Pyidaungsu" panose="020B0502040204020203" pitchFamily="34" charset="0"/>
                <a:cs typeface="Pyidaungsu" panose="020B0502040204020203" pitchFamily="34" charset="0"/>
              </a:rPr>
              <a:t>၂။ နိုင်ငံတော်သီချင်း၏ အဓိပ္ပာယ်ကို သိ မသိ အကဲဖြတ်ပါ။</a:t>
            </a:r>
            <a:endParaRPr lang="en-US" sz="1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9906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b="1" dirty="0">
                <a:latin typeface="Pyidaungsu" panose="020B0502040204020203" pitchFamily="34" charset="0"/>
                <a:cs typeface="Pyidaungsu" panose="020B0502040204020203" pitchFamily="34" charset="0"/>
              </a:rPr>
              <a:t>ဆရာလမ်းညွှန်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19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-152400" y="762000"/>
            <a:ext cx="9525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lvl="1" indent="-577850" algn="just">
              <a:lnSpc>
                <a:spcPct val="112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(၂)	နိုင်ငံတော်သီချင်းပါကက်ဆက်နှင့်ကက်ဆက်ခွေ၊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MP3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နှင့် 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Memory Stick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8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2819400"/>
            <a:ext cx="4191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5000"/>
              </a:lnSpc>
              <a:buClr>
                <a:srgbClr val="00B0F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(၃) မြန်မာနိုင်ငံတော်အလံ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96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401228"/>
            <a:ext cx="3886200" cy="445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2000" y="1771717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ကက်ဆက်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177171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Memory Stick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061" y="1593917"/>
            <a:ext cx="1797139" cy="97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608" y="1524000"/>
            <a:ext cx="2610792" cy="908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57600"/>
            <a:ext cx="3810000" cy="256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077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9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5943600" cy="571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533400" y="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-76200" y="45720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lvl="1" indent="-577850" algn="just">
              <a:lnSpc>
                <a:spcPct val="112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	မြန်မာနိုင်ငံအလံပြောင်းလဲလာပုံ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9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845" y="3505200"/>
            <a:ext cx="4129555" cy="3023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65" y="685801"/>
            <a:ext cx="343525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8" y="762000"/>
            <a:ext cx="3435685" cy="264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7620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lvl="1" indent="-577850" algn="just">
              <a:lnSpc>
                <a:spcPct val="112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	မြန်မာနိုင်ငံအလံပြောင်းလဲလာပုံ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33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6096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(၄)	မြန်မာနိုင်ငံအလံပြောင်းလဲလာပုံ</a:t>
            </a:r>
            <a:endParaRPr lang="en-US" sz="3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494" y="813367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lvl="1" indent="-577850" algn="just">
              <a:lnSpc>
                <a:spcPct val="112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(၅)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အာဆီယံနိုင်ငံများနှင့်အိမ်နီးချင်းနိုင်ငံများ၏ နိုင်ငံတော်အလံများ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67492"/>
            <a:ext cx="2098187" cy="174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563" y="1667493"/>
            <a:ext cx="1961762" cy="168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63115"/>
            <a:ext cx="2203957" cy="169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28534"/>
            <a:ext cx="2156963" cy="166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7593" y="3445133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စင်ကာပူ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33724" y="3424451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07762" y="340626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ဗီယက်နမ်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15279" y="3424451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တရုတ်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8" y="4123396"/>
            <a:ext cx="2227472" cy="18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57200" y="601980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အိန္ဒိယ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4800"/>
            <a:ext cx="2545539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630482" y="592449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ဘင်္ဂလာဒေ့ရှ်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66388"/>
            <a:ext cx="2890371" cy="165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613268" y="586740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ဖိလစ်ပိုင်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7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9" grpId="0"/>
      <p:bldP spid="20" grpId="0"/>
      <p:bldP spid="21" grpId="0"/>
      <p:bldP spid="23" grpId="0"/>
      <p:bldP spid="25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76200" y="30480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lvl="1" indent="-577850" algn="just">
              <a:lnSpc>
                <a:spcPct val="112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(၅)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အာဆီယံနိုင်ငံများနှင့်အိမ်နီးချင်းနိုင်ငံများ၏ နိုင်ငံတော်အလံများ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0" y="1219200"/>
            <a:ext cx="2590532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1228785"/>
            <a:ext cx="253222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23" y="4346575"/>
            <a:ext cx="251747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46575"/>
            <a:ext cx="2303621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33425" y="3133785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ဘရူနိုင်း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10025" y="3133785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ကမ္ဘောဒီးယား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228785"/>
            <a:ext cx="217835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934200" y="3133785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အင်ဒိုနီးရှား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6099175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လာအို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9600" y="6022975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မလေးရှား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310517"/>
            <a:ext cx="2438400" cy="163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315200" y="601980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မြန်မာ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94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2" grpId="0"/>
      <p:bldP spid="24" grpId="0"/>
      <p:bldP spid="16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76200" y="609600"/>
            <a:ext cx="9525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w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ဆရာကသရုပ်ပြခြင်း(နိုင်ငံတော်အလံကို</a:t>
            </a:r>
          </a:p>
          <a:p>
            <a:pPr marL="0" indent="0" algn="just">
              <a:lnSpc>
                <a:spcPts val="5000"/>
              </a:lnSpc>
              <a:buClr>
                <a:srgbClr val="FF0000"/>
              </a:buClr>
              <a:buSzPct val="70000"/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	အလေးပြု ၍နိုင်ငံတော်သီချင်းကို </a:t>
            </a:r>
          </a:p>
          <a:p>
            <a:pPr marL="0" indent="0" algn="just">
              <a:lnSpc>
                <a:spcPts val="5000"/>
              </a:lnSpc>
              <a:buClr>
                <a:srgbClr val="FF0000"/>
              </a:buClr>
              <a:buSzPct val="70000"/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	ဋ္ဌာန်ကရိုဏ်းကျကျရွတ်ဆိုစေရန်)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13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76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သင်နည်း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3048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w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ဆရာကရှင်းပြခြင်း။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4038600"/>
            <a:ext cx="8534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w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နှုတ်မေးနှုတ်ဖြေဖြင့်သီချင်း၏အဓိပ္ပာယ်ကိုပြောပြစေခြင်း။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200" y="5181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w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လေ့လာတင်ပြဆွေးနွေးခြင်း။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166" y="1028701"/>
            <a:ext cx="2947863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94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5" grpId="0"/>
      <p:bldP spid="6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02771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6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လုပ်ငန်းအဆင့်ဆင့်</a:t>
            </a:r>
            <a:endParaRPr lang="en-US" sz="2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14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71738" y="2292350"/>
            <a:ext cx="520337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(၁)	နိုင်ငံတော်အလံကိုအလေးပြု ခြင်း။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1524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6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လက်တွေ့လုပ်ငန်း</a:t>
            </a:r>
            <a:endParaRPr lang="en-US" sz="2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155950"/>
            <a:ext cx="7696200" cy="205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(၂)	နိုင်ငံတော်သီချင်းပါ ကက်ဆက် (သို့မဟုတ်) 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MP3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 ဖွင့်ပြခြင်း၊ ကက်ဆက် (သို့မဟုတ်)</a:t>
            </a:r>
            <a:r>
              <a:rPr lang="en-US" sz="2200" dirty="0">
                <a:latin typeface="Pyidaungsu" panose="020B0502040204020203" pitchFamily="34" charset="0"/>
                <a:cs typeface="Pyidaungsu" panose="020B0502040204020203" pitchFamily="34" charset="0"/>
              </a:rPr>
              <a:t> MP3</a:t>
            </a: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 မရှိပါက ဆရာက ဟန်မာန်ပါပါ ဖြင့် ဋ္ဌာန်ကရိုဏ်းကျကျရွတ်ဆိုပြခြင်း။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81000" y="3505200"/>
            <a:ext cx="8382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endParaRPr lang="en-US" sz="3600" dirty="0">
              <a:latin typeface="Metrix-1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26655" y="5243512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(၃)	ဆရာက နိုင်ငံတော်သီချင်းကို တစ်ပိုဒ်ချင်းဆိုသောအခါ တပည့် များက မတ်တတ်ရပ်လိုက်ဆိုခြင်း။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20644"/>
            <a:ext cx="1752600" cy="230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41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3" grpId="0"/>
      <p:bldP spid="15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15</a:t>
            </a:fld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04800" y="1371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	အုပ်စုခွဲ၍မတ်တတ်ရပ်ပြီး တစ်ဖွဲ့စီသီဆိုခြင်း။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68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လက်တွေ့လုပ်ငန်း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04800" y="1981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(၅)	ဆရာနှင့်တပည့်အားလုံးပေါင်း၍ မတ်တတ်ရပ်သီဆိုခြင်း။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04800" y="3200400"/>
            <a:ext cx="8382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(၆)	နိုင်ငံတော်သီချင်း၏ လိုရင်းအဓိပ္ပာယ် မေး/ဖြေ ပြု လုပ်စေခြင်း။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04800" y="3886200"/>
            <a:ext cx="8382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(၇)	ရုပ်ပြကတ်ပါပုံကိုလေ့လာ၍ ပုံ၏အဓိပ္ပာယ်ကို ပြောပြစေခြင်း။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04800" y="457200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(၈)	ရုပ်ပုံသည်သီချင်း၏ တစ်စိတ်တစ်ဒေသကို ကိုယ်စားပြု ကြောင်း၊ ပြည်ထောင်စုကြီးကို ကျွန်ုပ်တို့အားလုံးချစ်မြတ်နိုးပြီး ပြည်ထောင်စု အကျိုးကိုညီညွတ်စွာထမ်းဆောင်သင့်ကြောင်းဆရာကရှင်းပြခြင်း။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54842" y="2572603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မေးဖြေလုပ်ငန်း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350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01600" y="1371600"/>
            <a:ext cx="78994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(၁)	နိုင်ငံတော်သီချင်းကို ဋ္ဌာန်ကရိုဏ်းကျစွာ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ရွတ်ဆိုတတ်မှုကို အကဲဖြတ်ခြင်း။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16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06400" y="533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27000" y="3206750"/>
            <a:ext cx="8890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(၂)	နိုင်ငံတော်သီချင်း၏ အဓိပ္ပာယ် သိ၊မသိ အကဲဖြတ်ခြင်း။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4572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(၃)	ရည်ရွယ်ချက်မပေါက်မြောက်ပါက ပြန်လည်ကုစားသင်ကြား ပေးခြင်း။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08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17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2743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A91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US" sz="3600" b="1" dirty="0">
              <a:solidFill>
                <a:srgbClr val="A91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903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4.2|2.3|1.6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3|2.5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|3.1|3.5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|3.1|3.5|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4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5.3|1.3|1.9|2|2.3|2.3|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7|2.5|3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4.3|2.1|2.8|-11.7|2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1|3.8|7.3|2.6|3.7|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5|3.8|3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3191</Words>
  <Application>Microsoft Office PowerPoint</Application>
  <PresentationFormat>On-screen Show (4:3)</PresentationFormat>
  <Paragraphs>144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</vt:lpstr>
      <vt:lpstr>Arial</vt:lpstr>
      <vt:lpstr>Pyidaungsu</vt:lpstr>
      <vt:lpstr>Wingdings</vt:lpstr>
      <vt:lpstr>Metrix-1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taygif; tEkwfoifMum;jcif;</dc:title>
  <dc:creator>User</dc:creator>
  <cp:lastModifiedBy>Soe Naung</cp:lastModifiedBy>
  <cp:revision>561</cp:revision>
  <cp:lastPrinted>2020-04-09T23:04:30Z</cp:lastPrinted>
  <dcterms:created xsi:type="dcterms:W3CDTF">2020-04-09T16:00:58Z</dcterms:created>
  <dcterms:modified xsi:type="dcterms:W3CDTF">2020-10-07T05:08:10Z</dcterms:modified>
</cp:coreProperties>
</file>