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5" r:id="rId2"/>
    <p:sldId id="258" r:id="rId3"/>
    <p:sldId id="287" r:id="rId4"/>
    <p:sldId id="288" r:id="rId5"/>
    <p:sldId id="297" r:id="rId6"/>
    <p:sldId id="299" r:id="rId7"/>
    <p:sldId id="298" r:id="rId8"/>
    <p:sldId id="289" r:id="rId9"/>
    <p:sldId id="292" r:id="rId10"/>
    <p:sldId id="293" r:id="rId11"/>
    <p:sldId id="294" r:id="rId12"/>
    <p:sldId id="295" r:id="rId13"/>
    <p:sldId id="296" r:id="rId14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yidaungsu" panose="020B0600070205080204" charset="0"/>
      <p:regular r:id="rId21"/>
    </p:embeddedFont>
    <p:embeddedFont>
      <p:font typeface="Wingdings 2" panose="05020102010507070707" pitchFamily="18" charset="2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pos="16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178A"/>
    <a:srgbClr val="3333FF"/>
    <a:srgbClr val="0000CC"/>
    <a:srgbClr val="595A69"/>
    <a:srgbClr val="999473"/>
    <a:srgbClr val="2C0B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7" autoAdjust="0"/>
    <p:restoredTop sz="94660"/>
  </p:normalViewPr>
  <p:slideViewPr>
    <p:cSldViewPr>
      <p:cViewPr varScale="1">
        <p:scale>
          <a:sx n="108" d="100"/>
          <a:sy n="108" d="100"/>
        </p:scale>
        <p:origin x="1554" y="144"/>
      </p:cViewPr>
      <p:guideLst>
        <p:guide orient="horz" pos="576"/>
        <p:guide pos="1632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50" d="100"/>
          <a:sy n="50" d="100"/>
        </p:scale>
        <p:origin x="-3648" y="-37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845ED-7CA3-4BDB-B53E-3621F399B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33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DA2BC-9FDE-41CC-94A3-F9E4049D9E94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17C2A-0383-4AAC-883F-7671306AB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0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4BA8-371C-46B7-9056-A2AAB2DCD5EF}" type="datetime1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143CF05B-D039-429D-8A3B-EF21219B52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2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1168-F553-4517-BDAE-313D46F4239D}" type="datetime1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 baseline="0"/>
            </a:lvl1pPr>
          </a:lstStyle>
          <a:p>
            <a:fld id="{143CF05B-D039-429D-8A3B-EF21219B52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83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9800-CF72-4993-909A-167688B307E4}" type="datetime1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58EF-E44A-4DAA-861D-C6DBB68E8241}" type="datetime1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4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BBD7-54E0-4879-8E83-6DA3CA620FA9}" type="datetime1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6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68110-B174-4FA7-B94A-41E018E9D20E}" type="datetime1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0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389E5-1B22-442C-9825-4F2FC2CD4978}" type="datetime1">
              <a:rPr lang="en-US" smtClean="0"/>
              <a:t>10/14/2020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99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3E528-3F2E-4899-BA53-69777DEE28F3}" type="datetime1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97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5CE9F-E5CC-4B64-84E6-608A257B9BE9}" type="datetime1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1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A036-99D4-4D75-867D-8265FDE32737}" type="datetime1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05E8-B63B-4D89-9A06-566649AD6F33}" type="datetime1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9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F1BA-0A7D-4A9C-8479-71557B19CA45}" type="datetime1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5800" y="5109627"/>
            <a:ext cx="337072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ဦးအောင်စိုး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NFPE (MLRC)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7867" y="2254344"/>
            <a:ext cx="5309467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y-MM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အထွေထွေဘာသာ (လူမှုရေး)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848555" y="3634160"/>
            <a:ext cx="5428089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y-MM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မန္တလေးမြို့တည် မင်းတုန်းမင်း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9100" y="382220"/>
            <a:ext cx="8305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my-MM" sz="3600" b="1" dirty="0">
                <a:ln w="11430">
                  <a:solidFill>
                    <a:srgbClr val="3333FF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</a:t>
            </a:r>
          </a:p>
          <a:p>
            <a:pPr algn="ctr"/>
            <a:r>
              <a:rPr lang="my-MM" sz="3600" b="1" dirty="0">
                <a:ln w="11430">
                  <a:solidFill>
                    <a:srgbClr val="3333FF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ဒုတိယဆင့်</a:t>
            </a:r>
            <a:endParaRPr lang="en-US" sz="3600" b="1" dirty="0">
              <a:ln w="11430">
                <a:solidFill>
                  <a:srgbClr val="3333FF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78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381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ယေဘုယျရည်ရွယ်ချက်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508125"/>
            <a:ext cx="81534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B050"/>
              </a:buClr>
              <a:buSzPct val="70000"/>
              <a:buFont typeface="Wingdings" pitchFamily="2" charset="2"/>
              <a:buChar char="v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သမိုင်းနှင့်သက်ဆိုင်သော သင်ခန်းစာများကို သင်ကြား သင်ယူမှုရှုထောင့်မှ ဖော်ပြတတ်ရန်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2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4038600"/>
            <a:ext cx="8610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B050"/>
              </a:buClr>
              <a:buSzPct val="70000"/>
              <a:buFont typeface="Wingdings" pitchFamily="2" charset="2"/>
              <a:buChar char="v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သမိုင်းသင်ခန်းစာကို လေ့လာသင်ယူတတ်အောင်သင်ပေး ရန်နှင့် ကူညီပံ့ပိုးပေးရန်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2400" y="3087469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နှင့်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28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381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နမူနာသင်ပြမှု</a:t>
            </a:r>
            <a:endParaRPr lang="en-US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30480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8975" indent="-688975" algn="just">
              <a:lnSpc>
                <a:spcPts val="5000"/>
              </a:lnSpc>
              <a:buClr>
                <a:srgbClr val="00B05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	မင်းတုန်းမင်း၏ ထူးခြားသော ဆောင်ရွက်ချက်များကို ဖော်ပြတတ်ရန်။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19812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32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1143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400" b="1" dirty="0">
                <a:solidFill>
                  <a:srgbClr val="00B0F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မန္တလေးမြို့တည် မင်းတုန်းမင်း</a:t>
            </a:r>
            <a:endParaRPr lang="en-US" sz="3400" b="1" dirty="0">
              <a:solidFill>
                <a:srgbClr val="00B0F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47244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8975" indent="-688975" algn="just">
              <a:lnSpc>
                <a:spcPts val="5000"/>
              </a:lnSpc>
              <a:buClr>
                <a:srgbClr val="00B05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	မန္တလေးမြို့၏ ထူးခြားချက်များကို ဖော်ထုတ်တတ်ရန်။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59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3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447800"/>
            <a:ext cx="8534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8" indent="-623888" algn="just">
              <a:lnSpc>
                <a:spcPts val="5000"/>
              </a:lnSpc>
              <a:buClr>
                <a:srgbClr val="A9178A"/>
              </a:buClr>
              <a:buSzPct val="70000"/>
              <a:buFont typeface="Wingdings" pitchFamily="2" charset="2"/>
              <a:buChar char="z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မန္တလေးနန်းတော်ကို မင်းတုန်းမင်းကြီး တည်ဆောက်ပုံ။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4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4572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A917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သင်ခန်းစာဖွဲ့စည်းပုံ</a:t>
            </a:r>
            <a:endParaRPr lang="en-US" sz="3600" b="1" dirty="0">
              <a:solidFill>
                <a:srgbClr val="A917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04800" y="2362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738" indent="-566738" algn="just">
              <a:lnSpc>
                <a:spcPts val="5000"/>
              </a:lnSpc>
              <a:buClr>
                <a:srgbClr val="A9178A"/>
              </a:buClr>
              <a:buSzPct val="70000"/>
              <a:buFont typeface="Wingdings" pitchFamily="2" charset="2"/>
              <a:buChar char="z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မင်းတုန်းမင်းကြီး၏ ဆောင်ရွက်ချက်များ။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90600" y="2971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70C0"/>
              </a:buClr>
              <a:buSzPct val="70000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သာသနာရေး ဆောင်ရွက်ချက်များ 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90600" y="3733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70C0"/>
              </a:buClr>
              <a:buSzPct val="70000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နိုင်ငံခြားနှင့် ဆက်ဆံမှုများ။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90600" y="44196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70C0"/>
              </a:buClr>
              <a:buSzPct val="70000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စက်မှုလက်မှုတိုးတက်အောင် ဆောင်ရွက်ချက်များ။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990600" y="5257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70C0"/>
              </a:buClr>
              <a:buSzPct val="70000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နိုင်ငံဖွံ့ဖြိုးတိုးတက်အောင် ဆောင်ရွက်ချက်များ။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8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77704" y="4724400"/>
            <a:ext cx="4278086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000"/>
              </a:lnSpc>
              <a:buClr>
                <a:srgbClr val="2C0BA5"/>
              </a:buClr>
              <a:buNone/>
            </a:pPr>
            <a:r>
              <a:rPr lang="my-MM" sz="34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မန္တလေးနန်းတော်ရုပ်ပုံ</a:t>
            </a:r>
            <a:endParaRPr lang="en-US" sz="3400" b="1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096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 </a:t>
            </a:r>
            <a:r>
              <a:rPr lang="en-US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Teaching Aids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704" y="840575"/>
            <a:ext cx="4419600" cy="3120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7304" y="3875492"/>
            <a:ext cx="4646696" cy="2829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724400" y="1828800"/>
            <a:ext cx="4278086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000"/>
              </a:lnSpc>
              <a:buClr>
                <a:srgbClr val="2C0BA5"/>
              </a:buClr>
              <a:buNone/>
            </a:pPr>
            <a:r>
              <a:rPr lang="my-MM" sz="34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မန္တလေးနန်းတော်ရုပ်ပုံ</a:t>
            </a:r>
            <a:endParaRPr lang="en-US" sz="3400" b="1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31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24176" y="3618908"/>
            <a:ext cx="4537462" cy="323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496052" y="838200"/>
            <a:ext cx="3266603" cy="3413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6096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 </a:t>
            </a:r>
            <a:r>
              <a:rPr lang="en-US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Teaching Aids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191000" y="1676400"/>
            <a:ext cx="4775214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000"/>
              </a:lnSpc>
              <a:buClr>
                <a:srgbClr val="2C0BA5"/>
              </a:buClr>
              <a:buNone/>
            </a:pPr>
            <a:r>
              <a:rPr lang="my-MM" sz="26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ပိဋကတ်သုံးပုံကျောက်စာရေးထိုးခြင်း</a:t>
            </a:r>
            <a:endParaRPr lang="en-US" sz="2600" b="1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76200" y="4953000"/>
            <a:ext cx="4278086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000"/>
              </a:lnSpc>
              <a:buClr>
                <a:srgbClr val="2C0BA5"/>
              </a:buClr>
              <a:buNone/>
            </a:pPr>
            <a:r>
              <a:rPr lang="my-MM" sz="26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ပိဋကတ်တော်များစိုက်ထူရာ အုတ်ပြာသာဒ်များ</a:t>
            </a:r>
            <a:endParaRPr lang="en-US" sz="2600" b="1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2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743200" y="5334000"/>
            <a:ext cx="31242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28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မင်းတုန်းမင်းကြီး</a:t>
            </a:r>
          </a:p>
          <a:p>
            <a:pPr marL="0" indent="0" algn="ctr">
              <a:lnSpc>
                <a:spcPts val="5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28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ရုပ်ပုံ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9651" y="815432"/>
            <a:ext cx="3553798" cy="446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6096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 </a:t>
            </a:r>
            <a:r>
              <a:rPr lang="en-US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Teaching Aids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5115824" y="819061"/>
            <a:ext cx="3255752" cy="448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683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95800" y="3429000"/>
            <a:ext cx="441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000"/>
              </a:lnSpc>
              <a:buClr>
                <a:srgbClr val="0000CC"/>
              </a:buClr>
              <a:buNone/>
            </a:pPr>
            <a:r>
              <a:rPr lang="my-MM" b="1" dirty="0">
                <a:latin typeface="Pyidaungsu" panose="020B0502040204020203" pitchFamily="34" charset="0"/>
                <a:cs typeface="Pyidaungsu" panose="020B0502040204020203" pitchFamily="34" charset="0"/>
              </a:rPr>
              <a:t>မန္တလေးမြို့တည်နေရာပြ </a:t>
            </a:r>
          </a:p>
          <a:p>
            <a:pPr marL="0" indent="0" algn="ctr">
              <a:lnSpc>
                <a:spcPts val="5000"/>
              </a:lnSpc>
              <a:buClr>
                <a:srgbClr val="0000CC"/>
              </a:buClr>
              <a:buNone/>
            </a:pPr>
            <a:r>
              <a:rPr lang="my-MM" b="1" dirty="0">
                <a:latin typeface="Pyidaungsu" panose="020B0502040204020203" pitchFamily="34" charset="0"/>
                <a:cs typeface="Pyidaungsu" panose="020B0502040204020203" pitchFamily="34" charset="0"/>
              </a:rPr>
              <a:t>မြန်မာနိုင်ငံမြေပုံ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8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216400" y="914400"/>
            <a:ext cx="4495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 </a:t>
            </a:r>
            <a:r>
              <a:rPr lang="en-US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Teaching Aids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6332" y="182261"/>
            <a:ext cx="3519868" cy="659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37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447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738" indent="-566738" algn="just">
              <a:lnSpc>
                <a:spcPts val="5000"/>
              </a:lnSpc>
              <a:buClr>
                <a:srgbClr val="FF0000"/>
              </a:buClr>
              <a:buSzPct val="70000"/>
              <a:buFont typeface="Wingdings" pitchFamily="2" charset="2"/>
              <a:buChar char="T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ဆရာကရှင်းပြခြင်း။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9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533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သင်နည်း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4384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738" indent="-566738" algn="just">
              <a:lnSpc>
                <a:spcPts val="5000"/>
              </a:lnSpc>
              <a:buClr>
                <a:srgbClr val="FF0000"/>
              </a:buClr>
              <a:buSzPct val="70000"/>
              <a:buFont typeface="Wingdings" pitchFamily="2" charset="2"/>
              <a:buChar char="T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မြေပုံရုပ်ပုံများကိုလေ့လာခြင်း။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3429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738" indent="-566738" algn="just">
              <a:lnSpc>
                <a:spcPts val="5000"/>
              </a:lnSpc>
              <a:buClr>
                <a:srgbClr val="FF0000"/>
              </a:buClr>
              <a:buSzPct val="70000"/>
              <a:buFont typeface="Wingdings" pitchFamily="2" charset="2"/>
              <a:buChar char="T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အုပ်စုဖွဲ့ဆွေးနွေးခြင်း။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4495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738" indent="-566738" algn="just">
              <a:lnSpc>
                <a:spcPts val="5000"/>
              </a:lnSpc>
              <a:buClr>
                <a:srgbClr val="FF0000"/>
              </a:buClr>
              <a:buSzPct val="70000"/>
              <a:buFont typeface="Wingdings" pitchFamily="2" charset="2"/>
              <a:buChar char="T"/>
            </a:pPr>
            <a:r>
              <a:rPr lang="my-MM" sz="3600" dirty="0">
                <a:latin typeface="Pyidaungsu" panose="020B0502040204020203" pitchFamily="34" charset="0"/>
                <a:cs typeface="Pyidaungsu" panose="020B0502040204020203" pitchFamily="34" charset="0"/>
              </a:rPr>
              <a:t>လေ့ကျင့်ခန်းပေးဆောင်ရွက်ခြင်း။</a:t>
            </a:r>
            <a:endParaRPr lang="en-US" sz="4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45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838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(၁)	နိဒါန်းပျိုးခြင်း။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သင်ကြားသင်ယူမှုလုပ်ငန်းစဉ်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2400" y="20574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(၂)	အကြောင်းအရာဖတ်ရှုလေ့လာခြင်း။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52400" y="2971800"/>
            <a:ext cx="5486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(၃)	ရေးဖြေလုပ်ငန်းဆောင်ရွက်ခြင်း။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52400" y="3733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(၄)	အုပ်စုများဆွေးနွေးခြင်း။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62000" y="4495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465138" algn="just">
              <a:lnSpc>
                <a:spcPts val="5000"/>
              </a:lnSpc>
              <a:buClr>
                <a:srgbClr val="0070C0"/>
              </a:buClr>
              <a:buSzPct val="70000"/>
              <a:buFont typeface="Wingdings 2" pitchFamily="18" charset="2"/>
              <a:buChar char="¹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အုပ်စုများဖွဲ့စည်းခြင်း။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62000" y="5257800"/>
            <a:ext cx="8382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8000" indent="-508000" algn="just">
              <a:lnSpc>
                <a:spcPts val="5000"/>
              </a:lnSpc>
              <a:buClr>
                <a:srgbClr val="0070C0"/>
              </a:buClr>
              <a:buSzPct val="70000"/>
              <a:buFont typeface="Wingdings 2" pitchFamily="18" charset="2"/>
              <a:buChar char="¹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မန္တလေးမြို့၏ထူးခြားချက်များကိုအုပ်စုလိုက်ဆွေးနွေးခြင်း။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62000" y="6019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465138" algn="just">
              <a:lnSpc>
                <a:spcPts val="5000"/>
              </a:lnSpc>
              <a:buClr>
                <a:srgbClr val="0070C0"/>
              </a:buClr>
              <a:buSzPct val="70000"/>
              <a:buFont typeface="Wingdings 2" pitchFamily="18" charset="2"/>
              <a:buChar char="¹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မိမိရပ်ရွာဒေသဖွံ့ဖြိုးမှုနှင့်ဆက်စပ်ဆွေးနွေးခြင်း။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71800" y="609731"/>
            <a:ext cx="2602590" cy="157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38800" y="636218"/>
            <a:ext cx="1611878" cy="302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52276" y="685800"/>
            <a:ext cx="1762749" cy="221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341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685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(၅)	ခြုံငုံသုံးသပ်ခြင်း</a:t>
            </a:r>
            <a:endParaRPr lang="en-US" sz="2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11</a:t>
            </a:fld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5800" y="1447800"/>
            <a:ext cx="83820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ct val="70000"/>
              <a:buFont typeface="Wingdings 2" pitchFamily="18" charset="2"/>
              <a:buChar char="¹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သင်ခန်းစာတစ်ခုလုံးကိုခြုံ၍ အရေးကြီးသောအကြောင်းအရာကို ရှာဖွေသုံးသပ်ခြင်း။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ct val="70000"/>
              <a:buNone/>
            </a:pP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ဥပမာ-မင်းတုန်းမင်းဆောင်ရွက်ခဲ့သောလုပ်ငန်းများမည်မျှ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      	 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အရေးကြီးပုံသုံးသပ်ခြင်း။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28600" y="3810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(၆)	နိဂုံးချုပ်ခြင်း</a:t>
            </a:r>
            <a:endParaRPr lang="en-US" sz="26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38200" y="457200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0"/>
              </a:spcBef>
              <a:buClr>
                <a:srgbClr val="0070C0"/>
              </a:buClr>
              <a:buSzPct val="70000"/>
              <a:buFont typeface="Wingdings 2" pitchFamily="18" charset="2"/>
              <a:buChar char="¹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သင်ခန်းစာတစ်ခုလုံး၏ အရေးကြီးသောအချက်ကို အကျဉ်းချုံး ပြောပြခြင်း။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0" indent="0" algn="just">
              <a:lnSpc>
                <a:spcPct val="114000"/>
              </a:lnSpc>
              <a:spcBef>
                <a:spcPts val="0"/>
              </a:spcBef>
              <a:buClr>
                <a:srgbClr val="0070C0"/>
              </a:buClr>
              <a:buSzPct val="70000"/>
              <a:buNone/>
            </a:pP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ဥပမာ-မင်းတုန်းမင်းဆောင်ရွက်ချက်အကျဉ်းချုပ်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152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သင်ကြားသင်ယူမှုလုပ်ငန်းစဉ်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52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2954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8" indent="-623888" algn="just">
              <a:lnSpc>
                <a:spcPts val="5000"/>
              </a:lnSpc>
              <a:buClr>
                <a:srgbClr val="C00000"/>
              </a:buClr>
              <a:buSzPct val="70000"/>
              <a:buFont typeface="Wingdings 2" pitchFamily="18" charset="2"/>
              <a:buChar char="å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မျှော်မှန်းရလဒ် ပေါက်မြောက်မှု ရှိ၊ မရှိ၊ ရည်ရွယ်ချက် အောင်မြင်၊ မအောင်မြင် စစ်ဆေးအကဲဖြတ်ခြင်း။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12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381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တတ်မြောက်မှုစစ်ဆေးခြင်း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467" y="5426075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8" indent="-623888" algn="just">
              <a:lnSpc>
                <a:spcPts val="5000"/>
              </a:lnSpc>
              <a:buClr>
                <a:srgbClr val="C00000"/>
              </a:buClr>
              <a:buSzPct val="70000"/>
              <a:buFont typeface="Wingdings 2" pitchFamily="18" charset="2"/>
              <a:buChar char="å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ရည်ရွယ်ချက်မအောင်မြင်ပါက ပြန်လည်ကုစားသင်ပြပေးခြင်း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85800" y="25908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9025" indent="-1089025" algn="just">
              <a:lnSpc>
                <a:spcPts val="5000"/>
              </a:lnSpc>
              <a:buClr>
                <a:srgbClr val="00B05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ဥပမာ-	မင်းတုန်းမင်း၏ ထူးခြားသော ဆောင်ရွက်ချက်များ ကိုဖော်ပြတတ်ရန် နှင့်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762000" y="39624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0288" indent="-1030288" algn="just">
              <a:lnSpc>
                <a:spcPts val="5000"/>
              </a:lnSpc>
              <a:buClr>
                <a:srgbClr val="00B050"/>
              </a:buClr>
              <a:buNone/>
              <a:tabLst>
                <a:tab pos="739775" algn="l"/>
              </a:tabLst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	-	မန္တလေးမြို့၏ ထူးခြားချက်များကို ဖော်ထုတ်တတ် 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87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13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29718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800" b="1" dirty="0">
                <a:solidFill>
                  <a:srgbClr val="00B05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ကျေးဇူးတင်ပါသည်။</a:t>
            </a:r>
            <a:endParaRPr lang="en-US" sz="3800" b="1" dirty="0">
              <a:solidFill>
                <a:srgbClr val="00B05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190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1369</Words>
  <Application>Microsoft Office PowerPoint</Application>
  <PresentationFormat>On-screen Show (4:3)</PresentationFormat>
  <Paragraphs>85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Pyidaungsu</vt:lpstr>
      <vt:lpstr>Wingdings 2</vt:lpstr>
      <vt:lpstr>Calibri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taygif; tEkwfoifMum;jcif;</dc:title>
  <dc:creator>User</dc:creator>
  <cp:lastModifiedBy>A-05</cp:lastModifiedBy>
  <cp:revision>408</cp:revision>
  <cp:lastPrinted>2020-07-24T18:04:21Z</cp:lastPrinted>
  <dcterms:created xsi:type="dcterms:W3CDTF">2020-04-09T16:00:58Z</dcterms:created>
  <dcterms:modified xsi:type="dcterms:W3CDTF">2020-10-14T11:01:20Z</dcterms:modified>
</cp:coreProperties>
</file>