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85" r:id="rId2"/>
    <p:sldId id="258" r:id="rId3"/>
    <p:sldId id="287" r:id="rId4"/>
    <p:sldId id="288" r:id="rId5"/>
    <p:sldId id="289" r:id="rId6"/>
    <p:sldId id="297" r:id="rId7"/>
    <p:sldId id="298" r:id="rId8"/>
    <p:sldId id="301" r:id="rId9"/>
    <p:sldId id="292" r:id="rId10"/>
    <p:sldId id="293" r:id="rId11"/>
    <p:sldId id="294" r:id="rId12"/>
    <p:sldId id="295" r:id="rId13"/>
    <p:sldId id="296" r:id="rId14"/>
  </p:sldIdLst>
  <p:sldSz cx="9144000" cy="6858000" type="screen4x3"/>
  <p:notesSz cx="6797675" cy="9926638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Pyidaungsu" panose="020B0502040204020203" pitchFamily="3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">
          <p15:clr>
            <a:srgbClr val="A4A3A4"/>
          </p15:clr>
        </p15:guide>
        <p15:guide id="2" pos="16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A9178A"/>
    <a:srgbClr val="3333FF"/>
    <a:srgbClr val="595A69"/>
    <a:srgbClr val="999473"/>
    <a:srgbClr val="2C0B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78" autoAdjust="0"/>
    <p:restoredTop sz="94660"/>
  </p:normalViewPr>
  <p:slideViewPr>
    <p:cSldViewPr>
      <p:cViewPr varScale="1">
        <p:scale>
          <a:sx n="63" d="100"/>
          <a:sy n="63" d="100"/>
        </p:scale>
        <p:origin x="90" y="210"/>
      </p:cViewPr>
      <p:guideLst>
        <p:guide orient="horz" pos="576"/>
        <p:guide pos="1632"/>
      </p:guideLst>
    </p:cSldViewPr>
  </p:slid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50" d="100"/>
          <a:sy n="50" d="100"/>
        </p:scale>
        <p:origin x="-3648" y="-378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845ED-7CA3-4BDB-B53E-3621F399B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733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0DA2BC-9FDE-41CC-94A3-F9E4049D9E94}" type="datetimeFigureOut">
              <a:rPr lang="en-US" smtClean="0"/>
              <a:t>06-Oct-20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17C2A-0383-4AAC-883F-7671306AB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104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7B56C-5E63-408D-8622-5A81237DB1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031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17C2A-0383-4AAC-883F-7671306ABD3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34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4BA8-371C-46B7-9056-A2AAB2DCD5EF}" type="datetime1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143CF05B-D039-429D-8A3B-EF21219B52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526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61168-F553-4517-BDAE-313D46F4239D}" type="datetime1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 baseline="0"/>
            </a:lvl1pPr>
          </a:lstStyle>
          <a:p>
            <a:fld id="{143CF05B-D039-429D-8A3B-EF21219B52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838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09800-CF72-4993-909A-167688B307E4}" type="datetime1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050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58EF-E44A-4DAA-861D-C6DBB68E8241}" type="datetime1">
              <a:rPr lang="en-US" smtClean="0"/>
              <a:t>06-Oct-20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843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BBD7-54E0-4879-8E83-6DA3CA620FA9}" type="datetime1">
              <a:rPr lang="en-US" smtClean="0"/>
              <a:t>06-Oct-20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64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68110-B174-4FA7-B94A-41E018E9D20E}" type="datetime1">
              <a:rPr lang="en-US" smtClean="0"/>
              <a:t>06-Oct-20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05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389E5-1B22-442C-9825-4F2FC2CD4978}" type="datetime1">
              <a:rPr lang="en-US" smtClean="0"/>
              <a:t>06-Oct-20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99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3E528-3F2E-4899-BA53-69777DEE28F3}" type="datetime1">
              <a:rPr lang="en-US" smtClean="0"/>
              <a:t>06-Oct-20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197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5CE9F-E5CC-4B64-84E6-608A257B9BE9}" type="datetime1">
              <a:rPr lang="en-US" smtClean="0"/>
              <a:t>06-Oct-20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316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CA036-99D4-4D75-867D-8265FDE32737}" type="datetime1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58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805E8-B63B-4D89-9A06-566649AD6F33}" type="datetime1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699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2F1BA-0A7D-4A9C-8479-71557B19CA45}" type="datetime1">
              <a:rPr lang="en-US" smtClean="0"/>
              <a:t>06-Oct-20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CF05B-D039-429D-8A3B-EF21219B5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0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E3A7-96A3-4FA2-A671-E7DA982F3FEA}" type="slidenum">
              <a:rPr lang="en-US" smtClean="0"/>
              <a:t>1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698383" y="304800"/>
            <a:ext cx="576311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my-MM" sz="3600" b="1" dirty="0">
                <a:ln w="11430">
                  <a:solidFill>
                    <a:srgbClr val="3333FF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ကျောင်းပြင်ပမူလတန်းပညာရေး</a:t>
            </a:r>
          </a:p>
          <a:p>
            <a:pPr algn="ctr"/>
            <a:r>
              <a:rPr lang="my-MM" sz="3600" b="1" dirty="0">
                <a:ln w="11430">
                  <a:solidFill>
                    <a:srgbClr val="3333FF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ဒုတိယဆင့်</a:t>
            </a:r>
            <a:endParaRPr lang="en-US" sz="3600" b="1" dirty="0">
              <a:ln w="11430">
                <a:solidFill>
                  <a:srgbClr val="3333FF"/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60480" y="3572470"/>
            <a:ext cx="3804247" cy="646331"/>
          </a:xfrm>
          <a:prstGeom prst="rect">
            <a:avLst/>
          </a:prstGeom>
          <a:noFill/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y-MM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CC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ဗိုလ်ချုပ်အောင်ဆန်း</a:t>
            </a:r>
            <a:endParaRPr lang="en-US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CC"/>
              </a:solidFill>
              <a:effectLst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17270" y="2354759"/>
            <a:ext cx="5309467" cy="646331"/>
          </a:xfrm>
          <a:prstGeom prst="rect">
            <a:avLst/>
          </a:prstGeom>
          <a:noFill/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y-MM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အထွေထွေဘာသာ (လူမှုရေး)</a:t>
            </a:r>
            <a:endParaRPr lang="en-US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95800" y="5109627"/>
            <a:ext cx="3370729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my-MM" sz="2800" b="1" dirty="0">
                <a:latin typeface="Pyidaungsu" panose="020B0502040204020203" pitchFamily="34" charset="0"/>
                <a:cs typeface="Pyidaungsu" panose="020B0502040204020203" pitchFamily="34" charset="0"/>
              </a:rPr>
              <a:t>ဦးအောင်စိုး</a:t>
            </a:r>
            <a:endParaRPr lang="en-US" sz="28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b="1" dirty="0">
                <a:latin typeface="Pyidaungsu" panose="020B0502040204020203" pitchFamily="34" charset="0"/>
                <a:cs typeface="Pyidaungsu" panose="020B0502040204020203" pitchFamily="34" charset="0"/>
              </a:rPr>
              <a:t>NFPE (MLRC)</a:t>
            </a:r>
          </a:p>
        </p:txBody>
      </p:sp>
    </p:spTree>
    <p:extLst>
      <p:ext uri="{BB962C8B-B14F-4D97-AF65-F5344CB8AC3E}">
        <p14:creationId xmlns:p14="http://schemas.microsoft.com/office/powerpoint/2010/main" val="208578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381000" y="3810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ယေဘုယျရည်ရွယ်ချက်</a:t>
            </a:r>
            <a:endParaRPr lang="en-US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28600" y="1371600"/>
            <a:ext cx="8610600" cy="137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9913" indent="-569913" algn="just">
              <a:lnSpc>
                <a:spcPts val="5000"/>
              </a:lnSpc>
              <a:buClr>
                <a:srgbClr val="00B050"/>
              </a:buClr>
              <a:buSzPct val="70000"/>
              <a:buFont typeface="Wingdings" pitchFamily="2" charset="2"/>
              <a:buChar char="v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သမိုင်းနှင့်သက်ဆိုင်သော သင်ခန်းစာများကို သင်ကြား သင်ယူမှုရှုထောင့်မှ ဖော်ပြတတ်ရန်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2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3962400"/>
            <a:ext cx="8610600" cy="137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9913" indent="-569913" algn="just">
              <a:lnSpc>
                <a:spcPts val="5000"/>
              </a:lnSpc>
              <a:buClr>
                <a:srgbClr val="00B050"/>
              </a:buClr>
              <a:buSzPct val="70000"/>
              <a:buFont typeface="Wingdings" pitchFamily="2" charset="2"/>
              <a:buChar char="v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သမိုင်းသင်ခန်းစာကို လေ့လာသင်ယူတတ်အောင်သင်ပေး ရန်နှင့် ကူညီပံ့ပိုးပေးရန်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62400" y="31242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3200" dirty="0">
                <a:latin typeface="Pyidaungsu" panose="020B0502040204020203" pitchFamily="34" charset="0"/>
                <a:cs typeface="Pyidaungsu" panose="020B0502040204020203" pitchFamily="34" charset="0"/>
              </a:rPr>
              <a:t>နှင့်</a:t>
            </a:r>
            <a:endParaRPr lang="en-US" sz="3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28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381000" y="762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A917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နမူနာသင်ပြမှု</a:t>
            </a:r>
            <a:endParaRPr lang="en-US" sz="3600" b="1" dirty="0">
              <a:solidFill>
                <a:srgbClr val="A9178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3400" y="2209800"/>
            <a:ext cx="8153400" cy="137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lnSpc>
                <a:spcPts val="5000"/>
              </a:lnSpc>
              <a:buClr>
                <a:srgbClr val="C00000"/>
              </a:buClr>
              <a:buSzPct val="70000"/>
              <a:buFont typeface="Wingdings" pitchFamily="2" charset="2"/>
              <a:buChar char="Ø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ဗိုလ်ချုပ်အောင်ဆန်း၏ ထူးခြားသော စွမ်းရည်များကို ဖော်ထုတ်တတ်ရန်။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09600" y="16002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sz="3200" b="1" dirty="0">
                <a:latin typeface="Pyidaungsu" panose="020B0502040204020203" pitchFamily="34" charset="0"/>
                <a:cs typeface="Pyidaungsu" panose="020B0502040204020203" pitchFamily="34" charset="0"/>
              </a:rPr>
              <a:t>ရည်ရွယ်ချက်</a:t>
            </a:r>
            <a:endParaRPr lang="en-US" sz="32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81000" y="7620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A917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ဗိုလ်ချုပ်အောင်ဆန်း</a:t>
            </a:r>
            <a:endParaRPr lang="en-US" sz="3600" b="1" dirty="0">
              <a:solidFill>
                <a:srgbClr val="A9178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86" y="3733800"/>
            <a:ext cx="2286000" cy="2818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730" y="3635834"/>
            <a:ext cx="2344739" cy="2901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238" y="3715657"/>
            <a:ext cx="2067924" cy="2685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359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3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381000" y="12954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5000"/>
              </a:lnSpc>
              <a:buClr>
                <a:srgbClr val="0000CC"/>
              </a:buClr>
              <a:buSzPct val="70000"/>
              <a:buFont typeface="Wingdings" pitchFamily="2" charset="2"/>
              <a:buChar char="s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ဗိုလ်ချုပ်အောင်ဆန်း၏ငယ်ဘ၀။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4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81000" y="4572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pPr>
              <a:buClr>
                <a:srgbClr val="0000CC"/>
              </a:buClr>
            </a:pPr>
            <a:r>
              <a:rPr lang="my-MM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သင်ခန်းစာဖွဲ့စည်းပုံ</a:t>
            </a:r>
            <a:endParaRPr lang="en-US" sz="36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81000" y="22860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5000"/>
              </a:lnSpc>
              <a:buClr>
                <a:srgbClr val="0000CC"/>
              </a:buClr>
              <a:buSzPct val="70000"/>
              <a:buFont typeface="Wingdings" pitchFamily="2" charset="2"/>
              <a:buChar char="s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ဗိုလ်ချုပ်အောင်ဆန်းကျောင်းနေစဉ်က ပညာထူးချွန်ပုံ။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81000" y="3200399"/>
            <a:ext cx="8458200" cy="1524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5000"/>
              </a:lnSpc>
              <a:buClr>
                <a:srgbClr val="0000CC"/>
              </a:buClr>
              <a:buSzPct val="70000"/>
              <a:buFont typeface="Wingdings" pitchFamily="2" charset="2"/>
              <a:buChar char="s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တက္ကသိုလ်ကျောင်းသားဘ၀ကပင် လွတ်လပ်ရေးရရန်                                                                                       ကြိုးပမ်းဆောင်ရွက်ပုံနှင့်စိတ်နေသဘောထားခံယူချက်။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26720" y="4800599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5000"/>
              </a:lnSpc>
              <a:buClr>
                <a:srgbClr val="0000CC"/>
              </a:buClr>
              <a:buSzPct val="70000"/>
              <a:buFont typeface="Wingdings" pitchFamily="2" charset="2"/>
              <a:buChar char="s"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ဗိုလ်ချုပ်အောင်ဆန်းမသမာသူလက်ချက်ဖြင့်ကျဆုံးပုံ။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882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381000" y="228600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(၁)	အောင်ဆန်းဇာနည်ကဗျာကားချပ်</a:t>
            </a:r>
            <a:endParaRPr lang="en-US" sz="24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5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392680" y="639080"/>
            <a:ext cx="22098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အောင်ဆန်းဇာနည်</a:t>
            </a:r>
            <a:endParaRPr lang="en-US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1219200"/>
            <a:ext cx="3657600" cy="55022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None/>
            </a:pPr>
            <a:r>
              <a:rPr lang="my-MM" sz="1600" dirty="0">
                <a:latin typeface="Pyidaungsu" panose="020B0502040204020203" pitchFamily="34" charset="0"/>
                <a:cs typeface="Pyidaungsu" panose="020B0502040204020203" pitchFamily="34" charset="0"/>
              </a:rPr>
              <a:t>ဗိုလ်ချုပ်အောင်ဆန်း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None/>
            </a:pPr>
            <a:r>
              <a:rPr lang="my-MM" sz="1600" dirty="0">
                <a:latin typeface="Pyidaungsu" panose="020B0502040204020203" pitchFamily="34" charset="0"/>
                <a:cs typeface="Pyidaungsu" panose="020B0502040204020203" pitchFamily="34" charset="0"/>
              </a:rPr>
              <a:t>ဖေဖော်၀ါရီဆယ့်သုံးမှာ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None/>
            </a:pPr>
            <a:r>
              <a:rPr lang="my-MM" sz="1600" dirty="0">
                <a:latin typeface="Pyidaungsu" panose="020B0502040204020203" pitchFamily="34" charset="0"/>
                <a:cs typeface="Pyidaungsu" panose="020B0502040204020203" pitchFamily="34" charset="0"/>
              </a:rPr>
              <a:t>ဗိုလ်ချုပ်မွေးနေ့ပါ၊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None/>
            </a:pPr>
            <a:r>
              <a:rPr lang="my-MM" sz="1600" dirty="0">
                <a:latin typeface="Pyidaungsu" panose="020B0502040204020203" pitchFamily="34" charset="0"/>
                <a:cs typeface="Pyidaungsu" panose="020B0502040204020203" pitchFamily="34" charset="0"/>
              </a:rPr>
              <a:t>တစ်ထောင်ကိုးရာတစ်ဆယ့်ငါး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None/>
            </a:pPr>
            <a:r>
              <a:rPr lang="my-MM" sz="1600" dirty="0">
                <a:latin typeface="Pyidaungsu" panose="020B0502040204020203" pitchFamily="34" charset="0"/>
                <a:cs typeface="Pyidaungsu" panose="020B0502040204020203" pitchFamily="34" charset="0"/>
              </a:rPr>
              <a:t>ရှေ့နေဦးဖာသား။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None/>
            </a:pPr>
            <a:r>
              <a:rPr lang="my-MM" sz="1600" dirty="0">
                <a:latin typeface="Pyidaungsu" panose="020B0502040204020203" pitchFamily="34" charset="0"/>
                <a:cs typeface="Pyidaungsu" panose="020B0502040204020203" pitchFamily="34" charset="0"/>
              </a:rPr>
              <a:t>ဇာတိနတ်မောက်မကွေးခရိုင်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None/>
            </a:pPr>
            <a:r>
              <a:rPr lang="my-MM" sz="1600" dirty="0">
                <a:latin typeface="Pyidaungsu" panose="020B0502040204020203" pitchFamily="34" charset="0"/>
                <a:cs typeface="Pyidaungsu" panose="020B0502040204020203" pitchFamily="34" charset="0"/>
              </a:rPr>
              <a:t>သိကြများခုတိုင်။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None/>
            </a:pPr>
            <a:r>
              <a:rPr lang="my-MM" sz="1600" dirty="0">
                <a:latin typeface="Pyidaungsu" panose="020B0502040204020203" pitchFamily="34" charset="0"/>
                <a:cs typeface="Pyidaungsu" panose="020B0502040204020203" pitchFamily="34" charset="0"/>
              </a:rPr>
              <a:t>ကြံ့ကြံ့ခိုင်တဲ့ ဇာနည်ဘွား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None/>
            </a:pPr>
            <a:r>
              <a:rPr lang="my-MM" sz="1600" dirty="0">
                <a:latin typeface="Pyidaungsu" panose="020B0502040204020203" pitchFamily="34" charset="0"/>
                <a:cs typeface="Pyidaungsu" panose="020B0502040204020203" pitchFamily="34" charset="0"/>
              </a:rPr>
              <a:t>မိခင်ဒေါ်စုသား။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None/>
            </a:pPr>
            <a:r>
              <a:rPr lang="my-MM" sz="1600" dirty="0">
                <a:latin typeface="Pyidaungsu" panose="020B0502040204020203" pitchFamily="34" charset="0"/>
                <a:cs typeface="Pyidaungsu" panose="020B0502040204020203" pitchFamily="34" charset="0"/>
              </a:rPr>
              <a:t>တစ်ထောင်ကိုးရာလေးဆယ်ခွန်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None/>
            </a:pPr>
            <a:r>
              <a:rPr lang="my-MM" sz="1600" dirty="0">
                <a:latin typeface="Pyidaungsu" panose="020B0502040204020203" pitchFamily="34" charset="0"/>
                <a:cs typeface="Pyidaungsu" panose="020B0502040204020203" pitchFamily="34" charset="0"/>
              </a:rPr>
              <a:t>ပြောင်းြွကတမလွန်။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None/>
            </a:pPr>
            <a:r>
              <a:rPr lang="my-MM" sz="1600" dirty="0">
                <a:latin typeface="Pyidaungsu" panose="020B0502040204020203" pitchFamily="34" charset="0"/>
                <a:cs typeface="Pyidaungsu" panose="020B0502040204020203" pitchFamily="34" charset="0"/>
              </a:rPr>
              <a:t>မျက်ရည်သွန်လို့ဘ၀င်ညှိုး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None/>
            </a:pPr>
            <a:r>
              <a:rPr lang="my-MM" sz="1600" dirty="0">
                <a:latin typeface="Pyidaungsu" panose="020B0502040204020203" pitchFamily="34" charset="0"/>
                <a:cs typeface="Pyidaungsu" panose="020B0502040204020203" pitchFamily="34" charset="0"/>
              </a:rPr>
              <a:t>ဇူလိုင်တစ်ဆယ့်ကိုး။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None/>
            </a:pPr>
            <a:r>
              <a:rPr lang="my-MM" sz="1600" dirty="0">
                <a:latin typeface="Pyidaungsu" panose="020B0502040204020203" pitchFamily="34" charset="0"/>
                <a:cs typeface="Pyidaungsu" panose="020B0502040204020203" pitchFamily="34" charset="0"/>
              </a:rPr>
              <a:t>ပြည်ထောင်စုရဲ့ကျေးဇူးရှင်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None/>
            </a:pPr>
            <a:r>
              <a:rPr lang="my-MM" sz="1600" dirty="0">
                <a:latin typeface="Pyidaungsu" panose="020B0502040204020203" pitchFamily="34" charset="0"/>
                <a:cs typeface="Pyidaungsu" panose="020B0502040204020203" pitchFamily="34" charset="0"/>
              </a:rPr>
              <a:t>ဗိုလ်ချုပ်တို့ဘခင်</a:t>
            </a:r>
            <a:endParaRPr lang="en-US" sz="1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24400" y="3982522"/>
            <a:ext cx="32004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my-MM" sz="1600" dirty="0">
                <a:latin typeface="Pyidaungsu" panose="020B0502040204020203" pitchFamily="34" charset="0"/>
                <a:cs typeface="Pyidaungsu" panose="020B0502040204020203" pitchFamily="34" charset="0"/>
              </a:rPr>
              <a:t>ကောင်းစေချင်တဲ့မှာစကား</a:t>
            </a:r>
          </a:p>
          <a:p>
            <a:pPr>
              <a:lnSpc>
                <a:spcPct val="150000"/>
              </a:lnSpc>
            </a:pPr>
            <a:r>
              <a:rPr lang="my-MM" sz="1600" dirty="0">
                <a:latin typeface="Pyidaungsu" panose="020B0502040204020203" pitchFamily="34" charset="0"/>
                <a:cs typeface="Pyidaungsu" panose="020B0502040204020203" pitchFamily="34" charset="0"/>
              </a:rPr>
              <a:t>ငါတို့မမေ့အား။</a:t>
            </a:r>
          </a:p>
          <a:p>
            <a:pPr>
              <a:lnSpc>
                <a:spcPct val="150000"/>
              </a:lnSpc>
            </a:pPr>
            <a:r>
              <a:rPr lang="my-MM" sz="1600" dirty="0">
                <a:latin typeface="Pyidaungsu" panose="020B0502040204020203" pitchFamily="34" charset="0"/>
                <a:cs typeface="Pyidaungsu" panose="020B0502040204020203" pitchFamily="34" charset="0"/>
              </a:rPr>
              <a:t>ပြည်ထောင်လွတ်ရေး</a:t>
            </a:r>
          </a:p>
          <a:p>
            <a:pPr>
              <a:lnSpc>
                <a:spcPct val="150000"/>
              </a:lnSpc>
            </a:pPr>
            <a:r>
              <a:rPr lang="my-MM" sz="1600" dirty="0">
                <a:latin typeface="Pyidaungsu" panose="020B0502040204020203" pitchFamily="34" charset="0"/>
                <a:cs typeface="Pyidaungsu" panose="020B0502040204020203" pitchFamily="34" charset="0"/>
              </a:rPr>
              <a:t>ကြိုးပမ်းအောင်</a:t>
            </a:r>
          </a:p>
          <a:p>
            <a:pPr>
              <a:lnSpc>
                <a:spcPct val="150000"/>
              </a:lnSpc>
            </a:pPr>
            <a:r>
              <a:rPr lang="my-MM" sz="1600" dirty="0">
                <a:latin typeface="Pyidaungsu" panose="020B0502040204020203" pitchFamily="34" charset="0"/>
                <a:cs typeface="Pyidaungsu" panose="020B0502040204020203" pitchFamily="34" charset="0"/>
              </a:rPr>
              <a:t>ပြည်ချစ်တို့ခေါင်းဆောင်။</a:t>
            </a:r>
          </a:p>
          <a:p>
            <a:pPr>
              <a:lnSpc>
                <a:spcPct val="150000"/>
              </a:lnSpc>
            </a:pPr>
            <a:r>
              <a:rPr lang="my-MM" sz="1600" dirty="0">
                <a:latin typeface="Pyidaungsu" panose="020B0502040204020203" pitchFamily="34" charset="0"/>
                <a:cs typeface="Pyidaungsu" panose="020B0502040204020203" pitchFamily="34" charset="0"/>
              </a:rPr>
              <a:t>ဆိုရှယ်လစ်ဘောင်လမ်းစဉ်များ</a:t>
            </a:r>
          </a:p>
          <a:p>
            <a:pPr>
              <a:lnSpc>
                <a:spcPct val="150000"/>
              </a:lnSpc>
            </a:pPr>
            <a:r>
              <a:rPr lang="my-MM" sz="1600" dirty="0">
                <a:latin typeface="Pyidaungsu" panose="020B0502040204020203" pitchFamily="34" charset="0"/>
                <a:cs typeface="Pyidaungsu" panose="020B0502040204020203" pitchFamily="34" charset="0"/>
              </a:rPr>
              <a:t>ဗိုလ်ချုပ်ချမှတ်သွား။</a:t>
            </a:r>
            <a:endParaRPr lang="en-US" sz="1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609600" y="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သင်ထောက်ကူ</a:t>
            </a:r>
            <a:r>
              <a:rPr lang="en-US" sz="3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Teaching Aids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873093"/>
            <a:ext cx="3530430" cy="3109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137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2514600" y="990600"/>
            <a:ext cx="46482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dirty="0">
                <a:latin typeface="Pyidaungsu" panose="020B0502040204020203" pitchFamily="34" charset="0"/>
                <a:cs typeface="Pyidaungsu" panose="020B0502040204020203" pitchFamily="34" charset="0"/>
              </a:rPr>
              <a:t>(၂)	ဗိုလ်ချုပ်အောင်ဆန်းရုပ်ပုံ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6</a:t>
            </a:fld>
            <a:endParaRPr lang="en-US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09600" y="3048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သင်ထောက်ကူ</a:t>
            </a:r>
            <a:r>
              <a:rPr lang="en-US" sz="3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Teaching Aids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133600"/>
            <a:ext cx="2775674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72572" y="2552701"/>
            <a:ext cx="3193143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996" y="2209800"/>
            <a:ext cx="2560204" cy="3234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125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228600" y="838199"/>
            <a:ext cx="8610600" cy="11842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lnSpc>
                <a:spcPct val="120000"/>
              </a:lnSpc>
              <a:spcBef>
                <a:spcPts val="0"/>
              </a:spcBef>
              <a:buClr>
                <a:srgbClr val="FF0000"/>
              </a:buClr>
              <a:buNone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(၃)စုဆောင်းထားရှိသောဗိုလ်ချုပ်အောင်ဆန်းနှင့်ပတ်သက်သည့် ဗိုလ်ချုပ်မိသားစုရုပ်ပုံ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7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3810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609600" y="2286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သင်ထောက်ကူ</a:t>
            </a:r>
            <a:r>
              <a:rPr lang="en-US" sz="3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Teaching Aids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971" y="2022473"/>
            <a:ext cx="5430853" cy="376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82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228600" y="838200"/>
            <a:ext cx="70104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lnSpc>
                <a:spcPct val="120000"/>
              </a:lnSpc>
              <a:spcBef>
                <a:spcPts val="0"/>
              </a:spcBef>
              <a:buClr>
                <a:srgbClr val="FF0000"/>
              </a:buClr>
              <a:buNone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(၃</a:t>
            </a:r>
            <a:r>
              <a:rPr lang="en-US" sz="2600" dirty="0">
                <a:latin typeface="Pyidaungsu" panose="020B0502040204020203" pitchFamily="34" charset="0"/>
                <a:cs typeface="Pyidaungsu" panose="020B0502040204020203" pitchFamily="34" charset="0"/>
              </a:rPr>
              <a:t>)</a:t>
            </a: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ဗိုလ်ချုပ်အောင်ဆန်းနှင့်ပတ်သက်သည့်ရုပ်ပုံများ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8</a:t>
            </a:fld>
            <a:endParaRPr lang="en-US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09600" y="2286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သင်ထောက်ကူ</a:t>
            </a:r>
            <a:r>
              <a:rPr lang="en-US" sz="3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Teaching Aids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790690" y="2655323"/>
            <a:ext cx="4095981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347117"/>
            <a:ext cx="3851848" cy="2875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262" y="1361431"/>
            <a:ext cx="2719475" cy="2530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92134"/>
            <a:ext cx="2688431" cy="2661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606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381000" y="11430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lnSpc>
                <a:spcPts val="5000"/>
              </a:lnSpc>
              <a:buClr>
                <a:srgbClr val="0000CC"/>
              </a:buClr>
              <a:buSzPct val="70000"/>
              <a:buFont typeface="Wingdings" pitchFamily="2" charset="2"/>
              <a:buChar char="Y"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ဆရာကရှင်းပြခြင်း။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9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81000" y="3048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သင်နည်း</a:t>
            </a:r>
            <a:endParaRPr lang="en-US" sz="36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19812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lnSpc>
                <a:spcPts val="5000"/>
              </a:lnSpc>
              <a:buClr>
                <a:srgbClr val="0000CC"/>
              </a:buClr>
              <a:buSzPct val="70000"/>
              <a:buFont typeface="Wingdings" pitchFamily="2" charset="2"/>
              <a:buChar char="Y"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ရုပ်ပုံဓာတ်ပုံတို့ကိုလေ့လာခြင်း။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28194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lnSpc>
                <a:spcPts val="5000"/>
              </a:lnSpc>
              <a:buClr>
                <a:srgbClr val="0000CC"/>
              </a:buClr>
              <a:buSzPct val="70000"/>
              <a:buFont typeface="Wingdings" pitchFamily="2" charset="2"/>
              <a:buChar char="Y"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အုပ်စုဖွဲ့ဆွေးနွေးခြင်း။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81000" y="37338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0700" indent="-520700" algn="just">
              <a:lnSpc>
                <a:spcPts val="5000"/>
              </a:lnSpc>
              <a:buClr>
                <a:srgbClr val="0000CC"/>
              </a:buClr>
              <a:buSzPct val="70000"/>
              <a:buFont typeface="Wingdings" pitchFamily="2" charset="2"/>
              <a:buChar char="Y"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လေ့ကျင့်ခန်းပေးဆောင်ရွက်ခြင်း။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81000" y="45720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0700" indent="-520700" algn="just">
              <a:lnSpc>
                <a:spcPts val="5000"/>
              </a:lnSpc>
              <a:buClr>
                <a:srgbClr val="0000CC"/>
              </a:buClr>
              <a:buSzPct val="70000"/>
              <a:buFont typeface="Wingdings" pitchFamily="2" charset="2"/>
              <a:buChar char="Y"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လုပ်ငန်းပေးဆောင်ရွက်ခြင်း။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45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228600" y="8382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62865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(၁)	နိဒါန်းပျိုးခြင်း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10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81000" y="2286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သင်ကြားသင်ယူမှုလုပ်ငန်းစဉ်</a:t>
            </a:r>
            <a:endParaRPr lang="en-US" sz="36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28600" y="16002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62865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(၂)	အကြောင်းအရာဖတ်ရှုလေ့လာခြင်း</a:t>
            </a:r>
            <a:endParaRPr lang="en-US" sz="28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28600" y="23622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62865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(၃)	ရေးဖြေလုပ်ငန်းဆောင်ရွက်ခြင်း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28600" y="31242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62865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(၄)	အုပ်စုလိုက်ဆွေးနွေးခြင်း</a:t>
            </a:r>
            <a:endParaRPr lang="en-US" sz="28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838200" y="379349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5000"/>
              </a:lnSpc>
              <a:buClr>
                <a:srgbClr val="0000CC"/>
              </a:buClr>
              <a:buSzPct val="70000"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အုပ်စုများဖွဲ့စည်းခြင်း။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838200" y="4565650"/>
            <a:ext cx="70104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5000"/>
              </a:lnSpc>
              <a:buClr>
                <a:srgbClr val="0000CC"/>
              </a:buClr>
              <a:buSzPct val="70000"/>
            </a:pP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ဗိုလ်ချုပ်အောင်ဆန်း၏</a:t>
            </a:r>
            <a:r>
              <a:rPr lang="en-US" sz="26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600" dirty="0">
                <a:latin typeface="Pyidaungsu" panose="020B0502040204020203" pitchFamily="34" charset="0"/>
                <a:cs typeface="Pyidaungsu" panose="020B0502040204020203" pitchFamily="34" charset="0"/>
              </a:rPr>
              <a:t>ထူးခြားသောစွမ်းရည်များကို အဖွဲ့လိုက် ဖော်ထုတ်စေခြင်း။</a:t>
            </a:r>
            <a:endParaRPr lang="en-US" sz="2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41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76200" y="6858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62865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(၅)	ခြုံငုံသုံးသပ်ခြင်း</a:t>
            </a:r>
            <a:endParaRPr lang="en-US" sz="28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11</a:t>
            </a:fld>
            <a:endParaRPr lang="en-US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85800" y="1447800"/>
            <a:ext cx="8382000" cy="2514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Clr>
                <a:srgbClr val="0000CC"/>
              </a:buClr>
              <a:buSzPct val="70000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သင်ခန်းစာတစ်ခုလုံးကိုခြုံ၍အရေးကြီးသောအကြောင်းအရာကို ရှာဖွေသုံးသပ်ခြင်း။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00CC"/>
              </a:buClr>
              <a:buSzPct val="70000"/>
              <a:buNone/>
            </a:pPr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     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ဥပမာ-ဗိုလ်ချုပ်အောင်ဆန်း၏ထူးခြားသောစွမ်းရည်များကိုခြုံငုံ</a:t>
            </a:r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       	    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သုံးသပ်ရန်။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198120" y="3627438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628650" algn="just">
              <a:lnSpc>
                <a:spcPts val="5000"/>
              </a:lnSpc>
              <a:buClr>
                <a:srgbClr val="FF0000"/>
              </a:buClr>
              <a:buNone/>
            </a:pPr>
            <a:r>
              <a:rPr lang="my-MM" sz="2800" dirty="0">
                <a:latin typeface="Pyidaungsu" panose="020B0502040204020203" pitchFamily="34" charset="0"/>
                <a:cs typeface="Pyidaungsu" panose="020B0502040204020203" pitchFamily="34" charset="0"/>
              </a:rPr>
              <a:t>(၆)	နိဂုံးချုပ်ခြင်း</a:t>
            </a:r>
            <a:endParaRPr lang="en-US" sz="2800" b="1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685800" y="4419600"/>
            <a:ext cx="8229600" cy="2133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buClr>
                <a:srgbClr val="0000CC"/>
              </a:buClr>
              <a:buSzPct val="70000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သင်ခန်းစာတစ်ခုလုံး၏ အရေးကြီးသောအချက်ကို အကျဉ်းချုံး ပြောပြခြင်း။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0000CC"/>
              </a:buClr>
              <a:buSzPct val="70000"/>
              <a:buNone/>
            </a:pPr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    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ဥပမာ-ဗိုလ်ချုပ်အောင်ဆန်း၏ ထူးခြားသော စွမ်းရည်များကို </a:t>
            </a:r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	     	   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အကျဉ်းချုပ်ဖော်ပြခြင်း။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381000" y="2286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သင်ကြားသင်ယူမှုလုပ်ငန်းစဉ်</a:t>
            </a:r>
            <a:endParaRPr lang="en-US" sz="36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52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228600" y="1447800"/>
            <a:ext cx="8686800" cy="2895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lnSpc>
                <a:spcPts val="5000"/>
              </a:lnSpc>
              <a:buClr>
                <a:srgbClr val="2C0BA5"/>
              </a:buClr>
              <a:buSzPct val="70000"/>
              <a:buFont typeface="Wingdings" pitchFamily="2" charset="2"/>
              <a:buChar char="v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မျှော်မှန်းရလဒ်ပေါက်မြောက်မှု ရှိ၊ မရှိ။ ရည်ရွယ်ချက်အောင်မြင်၊ မအောင်မြင် စစ်ဆေးအကဲဖြတ်ခြင်း။</a:t>
            </a:r>
          </a:p>
          <a:p>
            <a:pPr marL="0" indent="0" algn="just">
              <a:lnSpc>
                <a:spcPts val="5000"/>
              </a:lnSpc>
              <a:buClr>
                <a:srgbClr val="2C0BA5"/>
              </a:buClr>
              <a:buSzPct val="70000"/>
              <a:buNone/>
            </a:pPr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        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ဥပမာ-ဗိုလ်ချုပ်အောင်ဆန်း၏ထူးခြားသောစွမ်းရည်များကို </a:t>
            </a:r>
            <a:r>
              <a:rPr lang="en-US" sz="2400" dirty="0">
                <a:latin typeface="Pyidaungsu" panose="020B0502040204020203" pitchFamily="34" charset="0"/>
                <a:cs typeface="Pyidaungsu" panose="020B0502040204020203" pitchFamily="34" charset="0"/>
              </a:rPr>
              <a:t> 	   	      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ဖော်ထုတ်တတ်ရန်။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12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81000" y="6096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တတ်မြောက်မှုစစ်ဆေးခြင်း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28600" y="44958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lnSpc>
                <a:spcPts val="5000"/>
              </a:lnSpc>
              <a:buClr>
                <a:srgbClr val="2C0BA5"/>
              </a:buClr>
              <a:buSzPct val="70000"/>
              <a:buFont typeface="Wingdings" pitchFamily="2" charset="2"/>
              <a:buChar char="v"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ရည်ရွယ်ချက်မအောင်မြင်ပါက ပြန်လည်ကုစားသင်ပြပေးခြင်း။</a:t>
            </a:r>
            <a:endParaRPr lang="en-US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87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F05B-D039-429D-8A3B-EF21219B52C3}" type="slidenum">
              <a:rPr lang="en-US" smtClean="0"/>
              <a:t>13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81000" y="26670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>
                <a:solidFill>
                  <a:srgbClr val="7030A0"/>
                </a:solidFill>
                <a:latin typeface="-Win---Kalaw" pitchFamily="34" charset="0"/>
                <a:ea typeface="+mj-ea"/>
                <a:cs typeface="+mj-cs"/>
              </a:defRPr>
            </a:lvl1pPr>
          </a:lstStyle>
          <a:p>
            <a:r>
              <a:rPr lang="my-MM" sz="3600" dirty="0">
                <a:latin typeface="Pyidaungsu" panose="020B0502040204020203" pitchFamily="34" charset="0"/>
                <a:cs typeface="Pyidaungsu" panose="020B0502040204020203" pitchFamily="34" charset="0"/>
              </a:rPr>
              <a:t>ကျေးဇူးတင်ပါသည်။</a:t>
            </a:r>
            <a:endParaRPr lang="en-US" sz="36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190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1757</TotalTime>
  <Words>1649</Words>
  <Application>Microsoft Office PowerPoint</Application>
  <PresentationFormat>On-screen Show (4:3)</PresentationFormat>
  <Paragraphs>101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Calibri</vt:lpstr>
      <vt:lpstr>Arial</vt:lpstr>
      <vt:lpstr>Pyidaungsu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taygif; tEkwfoifMum;jcif;</dc:title>
  <dc:creator>User</dc:creator>
  <cp:lastModifiedBy>Soe Naung</cp:lastModifiedBy>
  <cp:revision>429</cp:revision>
  <cp:lastPrinted>2020-07-24T18:05:55Z</cp:lastPrinted>
  <dcterms:created xsi:type="dcterms:W3CDTF">2020-04-09T16:00:58Z</dcterms:created>
  <dcterms:modified xsi:type="dcterms:W3CDTF">2020-10-07T06:49:27Z</dcterms:modified>
</cp:coreProperties>
</file>