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960" r:id="rId2"/>
    <p:sldId id="980" r:id="rId3"/>
    <p:sldId id="984" r:id="rId4"/>
    <p:sldId id="985" r:id="rId5"/>
    <p:sldId id="986" r:id="rId6"/>
    <p:sldId id="987" r:id="rId7"/>
    <p:sldId id="953" r:id="rId8"/>
  </p:sldIdLst>
  <p:sldSz cx="9144000" cy="6858000" type="screen4x3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895"/>
    <a:srgbClr val="CC00CC"/>
    <a:srgbClr val="FFFFFF"/>
    <a:srgbClr val="EBFFFF"/>
    <a:srgbClr val="FCEAEB"/>
    <a:srgbClr val="CCFFFF"/>
    <a:srgbClr val="FFFF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1" autoAdjust="0"/>
    <p:restoredTop sz="93486" autoAdjust="0"/>
  </p:normalViewPr>
  <p:slideViewPr>
    <p:cSldViewPr>
      <p:cViewPr varScale="1">
        <p:scale>
          <a:sx n="60" d="100"/>
          <a:sy n="60" d="100"/>
        </p:scale>
        <p:origin x="72" y="264"/>
      </p:cViewPr>
      <p:guideLst>
        <p:guide orient="horz" pos="2161"/>
        <p:guide pos="2880"/>
      </p:guideLst>
    </p:cSldViewPr>
  </p:slideViewPr>
  <p:outlineViewPr>
    <p:cViewPr>
      <p:scale>
        <a:sx n="33" d="100"/>
        <a:sy n="33" d="100"/>
      </p:scale>
      <p:origin x="0" y="1428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75" d="100"/>
          <a:sy n="75" d="100"/>
        </p:scale>
        <p:origin x="-3096" y="906"/>
      </p:cViewPr>
      <p:guideLst>
        <p:guide orient="horz" pos="3128"/>
        <p:guide pos="210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1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2975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5066AA-9BF9-4736-8D5D-78DB7A26BC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698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975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F6D349-B743-4DB3-8592-823C5E3A58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666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89" tIns="46045" rIns="92089" bIns="46045"/>
          <a:lstStyle/>
          <a:p>
            <a:endParaRPr lang="en-US"/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89" tIns="46045" rIns="92089" bIns="46045"/>
          <a:lstStyle>
            <a:lvl1pPr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DD7C3D0-B939-4829-AC25-2CA0D5654E4F}" type="datetime1">
              <a:rPr lang="en-US" sz="1200" baseline="0" smtClean="0"/>
              <a:pPr eaLnBrk="1" hangingPunct="1"/>
              <a:t>07-Oct-20</a:t>
            </a:fld>
            <a:endParaRPr lang="en-US" sz="1200" baseline="0"/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89" tIns="46045" rIns="92089" bIns="46045"/>
          <a:lstStyle>
            <a:lvl1pPr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FF8E53-F12A-47B1-ACBC-269B79B3F8CA}" type="slidenum">
              <a:rPr lang="en-US" sz="1200" baseline="0" smtClean="0"/>
              <a:pPr eaLnBrk="1" hangingPunct="1"/>
              <a:t>1</a:t>
            </a:fld>
            <a:endParaRPr lang="en-US" sz="1200" baseline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B28A0-F0B1-41D5-9774-4386C0CF0C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09346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E50A3-661F-42BD-9FF7-BF66EAE95C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508067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B1FA3-2DEE-4786-AF2A-34ECCAC296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21492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CC971-DE90-4F33-8AC6-C645361BBA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899910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35C17-4A06-4160-8879-FD48C46AE1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804147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11F29-83AD-43C4-9F9D-6A58B31610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450420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83B25-D43B-41CA-841A-34587306F4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037408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D7634-0E6E-47D4-9174-D79B8C2F53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595900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01C1D-6435-4B5C-894B-65DF76E698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42405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7254F-6424-4FDE-841A-1BAF3C619A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75155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51D4D-1410-4ED7-8471-62E6A2DE32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604294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901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245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245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1EEB799A-884B-4336-8915-A6F585CA2C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zo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41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900" b="1">
          <a:solidFill>
            <a:srgbClr val="4D4D4D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47113" y="6408738"/>
            <a:ext cx="366712" cy="365125"/>
          </a:xfrm>
        </p:spPr>
        <p:txBody>
          <a:bodyPr/>
          <a:lstStyle/>
          <a:p>
            <a:pPr>
              <a:defRPr/>
            </a:pPr>
            <a:fld id="{86FF9352-E280-4940-9F5E-6BBD0FA7EF6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1275" y="457200"/>
            <a:ext cx="9102725" cy="2819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defRPr/>
            </a:pPr>
            <a:br>
              <a:rPr lang="en-US" sz="3600" dirty="0">
                <a:latin typeface="Pyidaungsu" panose="020B0502040204020203" pitchFamily="34" charset="0"/>
                <a:cs typeface="Pyidaungsu" panose="020B0502040204020203" pitchFamily="34" charset="0"/>
              </a:rPr>
            </a:br>
            <a:br>
              <a:rPr lang="en-US" sz="3600" dirty="0"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36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</a:t>
            </a:r>
            <a:br>
              <a:rPr lang="my-MM" sz="36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36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မြန်မာစာ (ဖတ်စာ) သင်ကြားမှု</a:t>
            </a:r>
            <a:br>
              <a:rPr lang="en-US" sz="3600" dirty="0">
                <a:solidFill>
                  <a:srgbClr val="FF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e-Learning Program</a:t>
            </a:r>
            <a:br>
              <a:rPr lang="en-US" sz="36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br>
              <a:rPr lang="en-US" sz="3600" dirty="0">
                <a:latin typeface="Pyidaungsu" panose="020B0502040204020203" pitchFamily="34" charset="0"/>
                <a:cs typeface="Pyidaungsu" panose="020B0502040204020203" pitchFamily="34" charset="0"/>
              </a:rPr>
            </a:b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67200" y="4910553"/>
            <a:ext cx="4419600" cy="168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11000"/>
              </a:lnSpc>
            </a:pPr>
            <a:r>
              <a:rPr lang="my-MM" sz="2800" dirty="0">
                <a:solidFill>
                  <a:srgbClr val="0066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ဒေါ်ညွန့်ညွန့်ရီ</a:t>
            </a:r>
          </a:p>
          <a:p>
            <a:pPr algn="ctr">
              <a:lnSpc>
                <a:spcPct val="111000"/>
              </a:lnSpc>
            </a:pPr>
            <a:r>
              <a:rPr lang="my-MM" sz="2800" dirty="0">
                <a:solidFill>
                  <a:srgbClr val="0066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နည်းပညာအဖွဲ့(အဖွဲ့၀င်)</a:t>
            </a:r>
          </a:p>
          <a:p>
            <a:pPr algn="ctr">
              <a:lnSpc>
                <a:spcPct val="111000"/>
              </a:lnSpc>
            </a:pPr>
            <a:r>
              <a:rPr lang="my-MM" sz="2800" dirty="0">
                <a:solidFill>
                  <a:srgbClr val="0066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မြန်မာနိုင်ငံစာတတ်မြောက်ရေးအထောက်အကူပြုပင်မဌာန</a:t>
            </a:r>
            <a:endParaRPr lang="en-MY" sz="2800" dirty="0">
              <a:solidFill>
                <a:srgbClr val="0066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647113" y="6408738"/>
            <a:ext cx="366712" cy="365125"/>
          </a:xfrm>
        </p:spPr>
        <p:txBody>
          <a:bodyPr/>
          <a:lstStyle/>
          <a:p>
            <a:pPr>
              <a:defRPr/>
            </a:pPr>
            <a:fld id="{B04249B3-6E1C-459D-B11C-254CF7FC9EC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152400"/>
            <a:ext cx="79248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my-MM" sz="4500" b="1" dirty="0">
                <a:solidFill>
                  <a:srgbClr val="A808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ကဗျာသင်ကြားနည်း</a:t>
            </a:r>
            <a:endParaRPr lang="en-US" sz="4500" b="1" dirty="0">
              <a:solidFill>
                <a:srgbClr val="A808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1447800"/>
            <a:ext cx="81534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3937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CC00CC"/>
              </a:buClr>
              <a:buSzPct val="70000"/>
              <a:buFont typeface="Wingdings" pitchFamily="2" charset="2"/>
              <a:buChar char="J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ဆရာကအနည်းဆုံး နမူနာသုံးကြိမ် ရွတ်ဆိုပြခြင်း။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600" y="2316163"/>
            <a:ext cx="57150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CC00CC"/>
              </a:buClr>
              <a:buSzPct val="70000"/>
              <a:buFont typeface="Wingdings" pitchFamily="2" charset="2"/>
              <a:buChar char="J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တစ်တန်းလုံး၊ အုပ်စုလိုက်၊ တစ်ဦးချင်း ရွတ်ဆိုစေခြင်း။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9600" y="3271838"/>
            <a:ext cx="55626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CC00CC"/>
              </a:buClr>
              <a:buSzPct val="70000"/>
              <a:buFont typeface="Wingdings" pitchFamily="2" charset="2"/>
              <a:buChar char="J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ကဗျာပါကာရန်တူ အသံတူများ ရှာဖွေရွတ်ဆိုစေခြင်း။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9600" y="4110038"/>
            <a:ext cx="54102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CC00CC"/>
              </a:buClr>
              <a:buSzPct val="70000"/>
              <a:buFont typeface="Wingdings" pitchFamily="2" charset="2"/>
              <a:buChar char="J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ကဗျာ၏အဓိပ္ပာယ်ကို နားလည်သလိုပြောစေခြင်း။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80" name="TextBox 8"/>
          <p:cNvSpPr txBox="1">
            <a:spLocks noChangeArrowheads="1"/>
          </p:cNvSpPr>
          <p:nvPr/>
        </p:nvSpPr>
        <p:spPr bwMode="auto">
          <a:xfrm>
            <a:off x="6781800" y="3048000"/>
            <a:ext cx="2133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D:\MLRC-NFPE (17-7-2013)\2018-19 NFPE TEXT Book (STUDENT)DAE\Level 1\Myanmar\Picture (Myanmar -1)\Page 12 cop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3581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-406400" y="400050"/>
            <a:ext cx="4495800" cy="895350"/>
          </a:xfrm>
        </p:spPr>
        <p:txBody>
          <a:bodyPr/>
          <a:lstStyle/>
          <a:p>
            <a:pPr>
              <a:defRPr/>
            </a:pPr>
            <a:r>
              <a:rPr lang="my-MM" sz="3600" dirty="0">
                <a:solidFill>
                  <a:srgbClr val="00B0F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ကဗျာရွတ်ဆိုရန်</a:t>
            </a:r>
            <a:endParaRPr lang="en-MY" sz="3600" dirty="0">
              <a:solidFill>
                <a:srgbClr val="00B0F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4597400" y="400050"/>
            <a:ext cx="2133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 anchor="ctr"/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my-MM" sz="3200" b="1" baseline="0" dirty="0">
                <a:latin typeface="Pyidaungsu" panose="020B0502040204020203" pitchFamily="34" charset="0"/>
                <a:cs typeface="Pyidaungsu" panose="020B0502040204020203" pitchFamily="34" charset="0"/>
              </a:rPr>
              <a:t>တူတူရေ၀ါး</a:t>
            </a:r>
            <a:endParaRPr lang="en-MY" sz="32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749800" y="1066800"/>
            <a:ext cx="3962400" cy="479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တူတူရေ၀ါး၀ါး </a:t>
            </a:r>
          </a:p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လူကလေးနဲ့ မေကစား။</a:t>
            </a:r>
          </a:p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အမေ့သားလေးပုန်းစရာ၊</a:t>
            </a:r>
          </a:p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လက်၀ါးလေးနဲ့ကာ။</a:t>
            </a:r>
          </a:p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လက်၀ါးကာ အပေါက်သေး၊ </a:t>
            </a:r>
          </a:p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ချောင်းလို့ကြည့်တယ်လေး။</a:t>
            </a:r>
          </a:p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မိုးတိမ်မြှေးတဲ့ ငွေသော်တာ၊ </a:t>
            </a:r>
          </a:p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မေ့သားတူလှပါ။</a:t>
            </a:r>
          </a:p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အမေ့မှာတော့ ကမ္ဘာလား၊ </a:t>
            </a:r>
          </a:p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တူရေတ၀ါး၀ါး။	</a:t>
            </a:r>
          </a:p>
          <a:p>
            <a:pPr algn="just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မင်းသု၀ဏ်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52400" y="6096000"/>
            <a:ext cx="4114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400" baseline="0" dirty="0">
                <a:latin typeface="Pyidaungsu" panose="020B0502040204020203" pitchFamily="34" charset="0"/>
                <a:cs typeface="Pyidaungsu" panose="020B0502040204020203" pitchFamily="34" charset="0"/>
              </a:rPr>
              <a:t>(၃၀ မိနစ် ၂ ချိန်သင်ကြားရန်)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647113" y="6408738"/>
            <a:ext cx="366712" cy="365125"/>
          </a:xfrm>
        </p:spPr>
        <p:txBody>
          <a:bodyPr/>
          <a:lstStyle/>
          <a:p>
            <a:pPr>
              <a:defRPr/>
            </a:pPr>
            <a:fld id="{89B3E11F-3690-4CA6-B5E3-808C3A851AC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48600" cy="914400"/>
          </a:xfrm>
        </p:spPr>
        <p:txBody>
          <a:bodyPr/>
          <a:lstStyle/>
          <a:p>
            <a:pPr>
              <a:defRPr/>
            </a:pPr>
            <a:r>
              <a:rPr lang="my-MM" sz="3600" dirty="0">
                <a:solidFill>
                  <a:srgbClr val="0070C0"/>
                </a:solidFill>
                <a:latin typeface="Pyidaungsu" panose="020B0502040204020203" pitchFamily="34" charset="0"/>
                <a:ea typeface="Myanmar3" pitchFamily="18" charset="0"/>
                <a:cs typeface="Pyidaungsu" panose="020B0502040204020203" pitchFamily="34" charset="0"/>
              </a:rPr>
              <a:t>ကဗျာသင်ကြားခြင်း</a:t>
            </a:r>
            <a:br>
              <a:rPr lang="my-MM" sz="3600" dirty="0">
                <a:solidFill>
                  <a:srgbClr val="0070C0"/>
                </a:solidFill>
                <a:latin typeface="Pyidaungsu" panose="020B0502040204020203" pitchFamily="34" charset="0"/>
                <a:ea typeface="Myanmar3" pitchFamily="18" charset="0"/>
                <a:cs typeface="Pyidaungsu" panose="020B0502040204020203" pitchFamily="34" charset="0"/>
              </a:rPr>
            </a:br>
            <a:r>
              <a:rPr lang="my-MM" sz="3600" dirty="0">
                <a:solidFill>
                  <a:srgbClr val="0070C0"/>
                </a:solidFill>
                <a:latin typeface="Pyidaungsu" panose="020B0502040204020203" pitchFamily="34" charset="0"/>
                <a:ea typeface="Myanmar3" pitchFamily="18" charset="0"/>
                <a:cs typeface="Pyidaungsu" panose="020B0502040204020203" pitchFamily="34" charset="0"/>
              </a:rPr>
              <a:t>သင်ပြမှုပုံစံ</a:t>
            </a:r>
            <a:endParaRPr lang="en-MY" sz="3600" dirty="0">
              <a:solidFill>
                <a:srgbClr val="0070C0"/>
              </a:solidFill>
              <a:latin typeface="Pyidaungsu" panose="020B0502040204020203" pitchFamily="34" charset="0"/>
              <a:ea typeface="Myanmar3" pitchFamily="18" charset="0"/>
              <a:cs typeface="Pyidaungsu" panose="020B0502040204020203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2100" y="1519238"/>
            <a:ext cx="29845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(၁) အတန်း	     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52800" y="1519238"/>
            <a:ext cx="54102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။	ပထမဆင့်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304800" y="2052638"/>
            <a:ext cx="29591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(၂) ဘာသာ	     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3359150" y="2052638"/>
            <a:ext cx="540385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။	မြန်မာစာ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04800" y="2586038"/>
            <a:ext cx="29718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(၃) သင်ခန်းစာအမည်    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359150" y="2586038"/>
            <a:ext cx="540385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။	တူတူရေ၀ါးကဗျာ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04800" y="3271838"/>
            <a:ext cx="29591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(၄) သင်ကြားချိန်	     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359150" y="3271838"/>
            <a:ext cx="540385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။	(၃၀)မိနစ် (၂)ချိန်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04800" y="3881438"/>
            <a:ext cx="29591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(၅) ရည်ရွယ်ချက်	     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359150" y="3881438"/>
            <a:ext cx="509905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။	ကဗျာကိုရွတ်ဆိုတတ်ရန်။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04800" y="4478338"/>
            <a:ext cx="29591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(၆) သင်နည်း	     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359150" y="4478338"/>
            <a:ext cx="540385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။	သရုပ်ပြသင်ကြားခြင်း။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04800" y="5100638"/>
            <a:ext cx="29591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(၇) သင်ထောက်ကူ	     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3359150" y="5100638"/>
            <a:ext cx="631825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။	ဖတ်စာပါ ရုပ်ပုံကားချပ်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647113" y="6408738"/>
            <a:ext cx="366712" cy="365125"/>
          </a:xfrm>
        </p:spPr>
        <p:txBody>
          <a:bodyPr/>
          <a:lstStyle/>
          <a:p>
            <a:pPr>
              <a:defRPr/>
            </a:pPr>
            <a:fld id="{D65531A2-A452-4DDC-B475-60C31FDAEC9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92100" y="528638"/>
            <a:ext cx="405130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(၈) သင်ကြားသင်ယူမှု။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11200" y="1126966"/>
            <a:ext cx="2222500" cy="66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လုပ်ငန်းစဉ် (၁)</a:t>
            </a:r>
          </a:p>
          <a:p>
            <a:pPr eaLnBrk="1" hangingPunct="1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နိဒါန်းပျိုးခြင်း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37088" y="987567"/>
            <a:ext cx="6400800" cy="165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 ကလေးများရွတ်ဆိုခဲ့၊ ကြားခဲ့ဖူးသောကဗျာများ ရွတ်ဆိုစေခြင်းဖြင့်        နိဒါန်းပျိုးပါမည်။ကလေးသုံးလေးဦးခန့်ရွတ်ဆိုုပြီးနောက်သားတို့သမီးတို့ဆိုတဲ့ကဗျာလိုမျိုးဆရာကသင်ပေးမှာဖြစ်တယ်၊သားတို့သမီးတို့ဆိုချင်ကြလားဟုမေးပါမ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11200" y="5472113"/>
            <a:ext cx="2222500" cy="66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လုပ်ငန်းစဉ် (၃)</a:t>
            </a:r>
          </a:p>
          <a:p>
            <a:pPr eaLnBrk="1" hangingPunct="1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ရွတ်ဆိုခြင်း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14600" y="5476875"/>
            <a:ext cx="6400800" cy="85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 ဆရာကနမူနာ (၃)ကြိမ်ခန့် ရွတ်ဆိုပြပါမည်။  ဆရာတပည့်အတူတူရွတ် ဆိုပြီးနောက် တစ်တန်းလုံး၊ အုပ်စုလိုက် တစ်ဦးချင်းရွတ်ဆိုစေပါမည်။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Title 3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848600" cy="914400"/>
          </a:xfrm>
        </p:spPr>
        <p:txBody>
          <a:bodyPr/>
          <a:lstStyle/>
          <a:p>
            <a:pPr>
              <a:defRPr/>
            </a:pPr>
            <a:r>
              <a:rPr lang="my-MM" sz="3400" dirty="0">
                <a:solidFill>
                  <a:srgbClr val="0070C0"/>
                </a:solidFill>
                <a:latin typeface="Pyidaungsu" panose="020B0502040204020203" pitchFamily="34" charset="0"/>
                <a:ea typeface="Myanmar3" pitchFamily="18" charset="0"/>
                <a:cs typeface="Pyidaungsu" panose="020B0502040204020203" pitchFamily="34" charset="0"/>
              </a:rPr>
              <a:t>ကဗျာသင်ကြားခြင်း (သင်ပြမှုပုံစံ)</a:t>
            </a:r>
            <a:endParaRPr lang="en-MY" sz="3400" dirty="0">
              <a:solidFill>
                <a:srgbClr val="0070C0"/>
              </a:solidFill>
              <a:latin typeface="Pyidaungsu" panose="020B0502040204020203" pitchFamily="34" charset="0"/>
              <a:ea typeface="Myanmar3" pitchFamily="18" charset="0"/>
              <a:cs typeface="Pyidaungsu" panose="020B0502040204020203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11200" y="2931702"/>
            <a:ext cx="2243138" cy="66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လုပ်ငန်းစဉ် (၂)</a:t>
            </a:r>
          </a:p>
          <a:p>
            <a:pPr eaLnBrk="1" hangingPunct="1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ကြည့်ရှုလေ့လာခြင်း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514600" y="2607900"/>
            <a:ext cx="7600950" cy="276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92100" indent="-63500"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 ကလေးများအား ကဗျာပါရုပ်ပုံကိုလေ့လာစေပါမည်။ ကလေးများ  လေ့လာပြီးနောက် အောက်ပါမေးခွန်းများကိုဖြေဆိုစေပါမည်။</a:t>
            </a:r>
          </a:p>
          <a:p>
            <a:pPr marL="292100" indent="-63500"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  (၁)	ရုပ်ပုံထဲမှာဘာတွေတွေ့ရသလဲ။</a:t>
            </a:r>
          </a:p>
          <a:p>
            <a:pPr marL="292100" indent="-63500"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  (၂)	ဘယ်သူတွေဖြစ်မယ်ထင်ပါသလဲ။</a:t>
            </a:r>
          </a:p>
          <a:p>
            <a:pPr marL="292100" indent="-63500"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  (၃)	ကလေးလေးဘာလုပ်နေတာလဲ။</a:t>
            </a:r>
          </a:p>
          <a:p>
            <a:pPr marL="292100" indent="-63500"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  (၄)	ဒီပုံကိုကြည့်ပြီးကလေးတို့စိတ်ထဲဘယ်လိုခံစားရသလဲ။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21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647113" y="6408738"/>
            <a:ext cx="366712" cy="365125"/>
          </a:xfrm>
        </p:spPr>
        <p:txBody>
          <a:bodyPr/>
          <a:lstStyle/>
          <a:p>
            <a:pPr>
              <a:defRPr/>
            </a:pPr>
            <a:fld id="{3F299CE4-F827-4797-9DEC-18495FBF916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3792538"/>
            <a:ext cx="4364038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(၉) စစ်ဆေးအကဲဖြတ်ခြင်း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44500" y="4254500"/>
            <a:ext cx="82423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24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(က) 	ကဗျာကိုတစ်တန်းလုံး၊ အုပ်စုလိုက်၊ တစ်ဦးချင်းရွတ်ဆိုစေပါမည်။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69900" y="4816475"/>
            <a:ext cx="8242300" cy="142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685800" indent="-685800"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(ခ) 	ကလေးများကိုအုပ်စုဖွဲ့ပြီး ကဗျာပါအသံတူ ကာရန်တူစာလုံးများကို ရှာဖွေစေပြီး လေ့ကျင့်ခန်းစာအုပ်ထဲတွင်ကူးရေးစေပါမည်။</a:t>
            </a:r>
          </a:p>
          <a:p>
            <a:pPr marL="685800" indent="-685800"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(ဂ) 	ကလေးများကိုကဗျာတစ်ပိုဒ်စီဖတ်စေကာ နားလည်သလိုပြောစေပါမည်။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8600" y="2867025"/>
            <a:ext cx="3200400" cy="66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လုပ်ငန်းစဉ် (၅)</a:t>
            </a:r>
          </a:p>
          <a:p>
            <a:pPr eaLnBrk="1" hangingPunct="1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နားလည်သလိုပြောစေခြင်း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76600" y="2933328"/>
            <a:ext cx="5867400" cy="85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ကလေးအချို့အားကဗျာကိုဖတ်ပြီး နားလည်သလိုပြောပါစေ။ ကျန်ကလေးများလည်းပြောပါစေ။။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52400" y="914400"/>
            <a:ext cx="3505200" cy="66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လုပ်ငန်းစဉ် (၄)</a:t>
            </a:r>
          </a:p>
          <a:p>
            <a:pPr eaLnBrk="1" hangingPunct="1"/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အသံတူစာလုံးများနားထောင်ခြင်း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276600" y="914400"/>
            <a:ext cx="5867400" cy="1890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ကလေးများကိုအုပ်စုခွဲကာ ကဗျာတစ်ပိုဒ်စီမှ အသံတူ၊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ကာရန်တူစာလုံးများရှာဖွေဖော်ထုတ်ပြောစေပါမည်။ကလေးများ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ပြောသောကာရန်တူစာလုံးအတွဲများကိုဆရာကသင်ပုန်းတွင်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တင်ပြီးကလေးများအားဖတ်စေ ကူးရေးစေပါမည်။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685800" y="0"/>
            <a:ext cx="7848600" cy="914400"/>
          </a:xfrm>
        </p:spPr>
        <p:txBody>
          <a:bodyPr/>
          <a:lstStyle/>
          <a:p>
            <a:pPr>
              <a:defRPr/>
            </a:pPr>
            <a:r>
              <a:rPr lang="my-MM" sz="3400" dirty="0">
                <a:solidFill>
                  <a:srgbClr val="0070C0"/>
                </a:solidFill>
                <a:latin typeface="Pyidaungsu" panose="020B0502040204020203" pitchFamily="34" charset="0"/>
                <a:ea typeface="Myanmar3" pitchFamily="18" charset="0"/>
                <a:cs typeface="Pyidaungsu" panose="020B0502040204020203" pitchFamily="34" charset="0"/>
              </a:rPr>
              <a:t>ကဗျာသင်ကြားခြင်း (သင်ပြမှုပုံစံ)</a:t>
            </a:r>
            <a:endParaRPr lang="en-MY" sz="3400" dirty="0">
              <a:solidFill>
                <a:srgbClr val="0070C0"/>
              </a:solidFill>
              <a:latin typeface="Metrix-1" pitchFamily="18" charset="0"/>
              <a:ea typeface="Myanmar3" pitchFamily="18" charset="0"/>
              <a:cs typeface="Zawgyi-One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1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925" y="1833563"/>
            <a:ext cx="7407275" cy="2052637"/>
          </a:xfrm>
        </p:spPr>
        <p:txBody>
          <a:bodyPr/>
          <a:lstStyle/>
          <a:p>
            <a:pPr>
              <a:defRPr/>
            </a:pPr>
            <a:r>
              <a:rPr lang="my-MM" sz="3800" dirty="0">
                <a:latin typeface="Pyidaungsu" panose="020B0502040204020203" pitchFamily="34" charset="0"/>
                <a:cs typeface="Pyidaungsu" panose="020B0502040204020203" pitchFamily="34" charset="0"/>
              </a:rPr>
              <a:t>ကျေးဇူးတင်ပါသည်။</a:t>
            </a:r>
            <a:endParaRPr lang="en-MY" sz="3800" dirty="0">
              <a:solidFill>
                <a:srgbClr val="00B0F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AEA9A-EB4E-45AF-9507-408647B555C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8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7.7|6.2|8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3|1.5|25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5.1|2.2|3.4|3.3|40.5|3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6.4|5.7|29.3|4.9|31.1|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6.2|16.8|3.4|39.3|51.4|1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heme/theme1.xml><?xml version="1.0" encoding="utf-8"?>
<a:theme xmlns:a="http://schemas.openxmlformats.org/drawingml/2006/main" name="1_Default Design">
  <a:themeElements>
    <a:clrScheme name="1_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11867</TotalTime>
  <Words>1585</Words>
  <Application>Microsoft Office PowerPoint</Application>
  <PresentationFormat>On-screen Show (4:3)</PresentationFormat>
  <Paragraphs>76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Metrix-1</vt:lpstr>
      <vt:lpstr>Pyidaungsu</vt:lpstr>
      <vt:lpstr>Times New Roman</vt:lpstr>
      <vt:lpstr>Wingdings</vt:lpstr>
      <vt:lpstr>1_Default Design</vt:lpstr>
      <vt:lpstr>  ကျောင်းပြင်ပမူလတန်းပညာရေး ပထမဆင့်  မြန်မာစာ (ဖတ်စာ) သင်ကြားမှု e-Learning Program  </vt:lpstr>
      <vt:lpstr>PowerPoint Presentation</vt:lpstr>
      <vt:lpstr>ကဗျာရွတ်ဆိုရန်</vt:lpstr>
      <vt:lpstr>ကဗျာသင်ကြားခြင်း သင်ပြမှုပုံစံ</vt:lpstr>
      <vt:lpstr>ကဗျာသင်ကြားခြင်း (သင်ပြမှုပုံစံ)</vt:lpstr>
      <vt:lpstr>ကဗျာသင်ကြားခြင်း (သင်ပြမှုပုံစံ)</vt:lpstr>
      <vt:lpstr>ကျေးဇူးတင်ပါသည်။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MSI</dc:creator>
  <cp:lastModifiedBy>Soe Naung</cp:lastModifiedBy>
  <cp:revision>1313</cp:revision>
  <dcterms:created xsi:type="dcterms:W3CDTF">2010-05-07T10:23:34Z</dcterms:created>
  <dcterms:modified xsi:type="dcterms:W3CDTF">2020-10-07T15:25:27Z</dcterms:modified>
</cp:coreProperties>
</file>