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5" r:id="rId2"/>
    <p:sldId id="265" r:id="rId3"/>
    <p:sldId id="256" r:id="rId4"/>
    <p:sldId id="271" r:id="rId5"/>
    <p:sldId id="268" r:id="rId6"/>
    <p:sldId id="269" r:id="rId7"/>
    <p:sldId id="272" r:id="rId8"/>
    <p:sldId id="270" r:id="rId9"/>
    <p:sldId id="264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3059"/>
    <a:srgbClr val="FF3399"/>
    <a:srgbClr val="00FF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394" autoAdjust="0"/>
  </p:normalViewPr>
  <p:slideViewPr>
    <p:cSldViewPr>
      <p:cViewPr varScale="1">
        <p:scale>
          <a:sx n="108" d="100"/>
          <a:sy n="108" d="100"/>
        </p:scale>
        <p:origin x="171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342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6C440-9F44-43A3-82A6-B2D153DDF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77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99D6A-BC2C-4CE9-803E-0A51E6EDF562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3CD64-CCC5-4B66-830C-6AA2E0D6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5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512A82-201E-4A68-BB42-76DA6AF66ED2}" type="slidenum">
              <a:rPr lang="en-US" sz="1200" baseline="0" smtClean="0"/>
              <a:pPr eaLnBrk="1" hangingPunct="1"/>
              <a:t>2</a:t>
            </a:fld>
            <a:endParaRPr lang="en-US" sz="1200" baseline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3CD64-CCC5-4B66-830C-6AA2E0D624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08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57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4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3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7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0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6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0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6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054AE-B64C-4798-9769-4088BA5D73B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8A124-80E2-42ED-B967-7A1CE361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7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3810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</a:t>
            </a:r>
            <a:b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( ဒုတိယဆင့်)  မြန်မာစာ   သင်ကြားမှု</a:t>
            </a:r>
            <a:b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en-US" sz="3600" dirty="0">
                <a:solidFill>
                  <a:srgbClr val="00B0F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e -learning Program</a:t>
            </a:r>
            <a:endParaRPr lang="en-MY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F69EF-F580-4C20-8ADF-0460DEF1140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276600" y="4724400"/>
            <a:ext cx="5715000" cy="1631950"/>
          </a:xfrm>
        </p:spPr>
        <p:txBody>
          <a:bodyPr anchor="ctr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my-MM" sz="2000" b="1" dirty="0">
                <a:solidFill>
                  <a:srgbClr val="903059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ဒေါ်အေးအေးညွန့်</a:t>
            </a:r>
          </a:p>
          <a:p>
            <a:pPr>
              <a:spcBef>
                <a:spcPts val="600"/>
              </a:spcBef>
              <a:defRPr/>
            </a:pPr>
            <a:r>
              <a:rPr lang="my-MM" sz="2000" b="1" dirty="0">
                <a:solidFill>
                  <a:srgbClr val="903059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လက်ထောက်ညွှန်ကြားရေးမှူး(သင်ရိုး)</a:t>
            </a:r>
          </a:p>
          <a:p>
            <a:pPr>
              <a:spcBef>
                <a:spcPts val="600"/>
              </a:spcBef>
              <a:defRPr/>
            </a:pPr>
            <a:r>
              <a:rPr lang="my-MM" sz="2000" b="1" dirty="0">
                <a:solidFill>
                  <a:srgbClr val="903059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ပညာရေးသုတေသန၊ စီမံကိန်းနှင့်လေ့ကျင့်ရေးဦးစီးဌာန</a:t>
            </a:r>
            <a:endParaRPr lang="en-MY" sz="2000" b="1" dirty="0">
              <a:solidFill>
                <a:srgbClr val="903059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970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2100" y="1331912"/>
            <a:ext cx="2984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(၁) အတန်း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43200" y="1331912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ဒုတိယဆင့်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Title 4"/>
          <p:cNvSpPr txBox="1">
            <a:spLocks/>
          </p:cNvSpPr>
          <p:nvPr/>
        </p:nvSpPr>
        <p:spPr bwMode="auto">
          <a:xfrm>
            <a:off x="304800" y="152399"/>
            <a:ext cx="82296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3" rIns="91427" bIns="45713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9pPr>
          </a:lstStyle>
          <a:p>
            <a:pPr>
              <a:defRPr/>
            </a:pPr>
            <a:r>
              <a:rPr lang="my-MM" sz="2800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 ဒုတိယဆင့် </a:t>
            </a:r>
            <a:br>
              <a:rPr lang="my-MM" sz="2800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2800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မြန်မာစာ (ဖတ်စာ) သင်ကြားမှု</a:t>
            </a:r>
            <a:endParaRPr lang="en-MY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92100" y="1724025"/>
            <a:ext cx="2984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(၂) ဘာသာ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1724025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မြန်မာစာ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04800" y="2181225"/>
            <a:ext cx="3733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(၃) သင်ခန်းစာအမည်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55900" y="2181225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ပုဂံခရီးသည် (ကဗျာ)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4800" y="2638425"/>
            <a:ext cx="2984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(၄) ရည်ရွယ်ချက်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743200" y="2638425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8650" indent="-62865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(၁)	ကဗျာကိုအသံနေအသံထားမှန်ကန်စွာရွတ်ဆိုတတ်ရန်။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743200" y="3160712"/>
            <a:ext cx="6477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28650" indent="-62865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	(၂)	ရုပ်ပုံနှင့်ကဗျာစာသားကိုဆက်စပ်၍ကဗျာအကြောင်းအရာကို ဖော်ပြတတ်ရန်။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743200" y="3922712"/>
            <a:ext cx="5867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28650" indent="-62865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	(၃)	ကဗျာမှပေးသောရသခံစားချက်များကိုဖော်ပြတတ်ရန်။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04800" y="4648200"/>
            <a:ext cx="2984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(၅) သင်ကြားချိန်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984500" y="4648200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(၄၀) မိနစ် (၄) ချိန်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92100" y="5105400"/>
            <a:ext cx="2984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(၆) သင်ထောက်ကူ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971800" y="5105400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ဖြတ်ညှပ်ကပ်ပန်းချီရုပ်ပုံများ။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90" name="TextBox 33"/>
          <p:cNvSpPr txBox="1">
            <a:spLocks noChangeArrowheads="1"/>
          </p:cNvSpPr>
          <p:nvPr/>
        </p:nvSpPr>
        <p:spPr bwMode="auto">
          <a:xfrm>
            <a:off x="314325" y="5602287"/>
            <a:ext cx="2984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8513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(၇) သင်ကြားနည်း	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971800" y="5602287"/>
            <a:ext cx="541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။	ဉာဏ်ဖွင့်စဉ်းစားခြင်း၊ အပြန်အလှန်အမေးအဖြေပြုခြင်း။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926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  <p:bldP spid="30" grpId="0"/>
      <p:bldP spid="31" grpId="0"/>
      <p:bldP spid="3090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229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45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ပုဂံခရီးသည်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31673" y="1395558"/>
            <a:ext cx="6901063" cy="462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091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CF0F6F-DD01-4090-B480-5A613CF7A34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28600" y="922959"/>
            <a:ext cx="2438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3400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ကဗျာရွတ်ဆိုခြင်း</a:t>
            </a:r>
            <a:endParaRPr lang="en-US" sz="3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3657600" y="827088"/>
            <a:ext cx="51054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0070C0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ဆရာကအသံနေအသံထား မှန်ကန်ပီသစွာ နမူနာရွတ်ဆိုပြခြင်း။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2667000" y="1066800"/>
            <a:ext cx="838200" cy="297305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3657600" y="1828800"/>
            <a:ext cx="51054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0070C0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ဆရာကရွတ်ဆိုပြစဉ် ကလေးများက သေချာစွာ မှတ်သားနားထောင်စေခြင်း။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3657600" y="2971800"/>
            <a:ext cx="53340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0070C0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ဆရာနှင့်ကလေး နှစ်ကြောင်းတစ်ပိုဒ်၊ သုံးကြောင်း တစ်ပိုဒ်စီ အလှည့်ကျရွတ်ဆိုစေခြင်း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657600" y="4033837"/>
            <a:ext cx="510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70C0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တစ်ပိုဒ်စီအလှည့်ကျ ရွတ်ဆိုစေခြင်း။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3657600" y="4872335"/>
            <a:ext cx="5486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70C0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တစ်ပိုဒ်စီမှ အဓိကဆိုလိုရင်းကို ထုတ်ဖော်စေခြင်း။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179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33700" y="323118"/>
            <a:ext cx="6109950" cy="406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33700" y="4525888"/>
            <a:ext cx="3421743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ပုဂံ</a:t>
            </a:r>
            <a:r>
              <a:rPr lang="my-M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မြေ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စေ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တီကကြာဖူး   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ထနောင်းပင်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မြညို</a:t>
            </a:r>
            <a:r>
              <a:rPr lang="my-M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ရိပ်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မှာ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မြင်း</a:t>
            </a:r>
            <a:r>
              <a:rPr lang="my-M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ချိတ်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ပါဦး။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100350" y="670697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3600" dirty="0">
                <a:latin typeface="Pyidaungsu" panose="020B0502040204020203" pitchFamily="34" charset="0"/>
                <a:cs typeface="Pyidaungsu" panose="020B0502040204020203" pitchFamily="34" charset="0"/>
              </a:rPr>
              <a:t>ရွတ်ဆိုရန်</a:t>
            </a:r>
            <a:endParaRPr lang="en-US" sz="3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676400" y="741303"/>
            <a:ext cx="990600" cy="413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19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327" y="304801"/>
            <a:ext cx="4122974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7600" y="3814859"/>
            <a:ext cx="3657600" cy="3043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ပုဂံ</a:t>
            </a:r>
            <a:r>
              <a:rPr lang="my-MM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ပြည်</a:t>
            </a:r>
            <a:endParaRPr lang="en-US" sz="2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သာ</a:t>
            </a:r>
            <a:r>
              <a:rPr lang="my-MM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စည်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ခဲ့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ဟိုရှေး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စည်ကြီး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ပန်တျာ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နဲ့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အာ</a:t>
            </a:r>
            <a:r>
              <a:rPr lang="my-MM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နန္ဒာ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သဗ္ဗ</a:t>
            </a:r>
            <a:r>
              <a:rPr lang="my-MM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ညု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မှာ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သာ</a:t>
            </a:r>
            <a:r>
              <a:rPr lang="my-MM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ဓု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သံ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ကြွေး။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48769" y="304800"/>
            <a:ext cx="4183511" cy="348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289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00400" y="3962400"/>
            <a:ext cx="365760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ပုဂံ</a:t>
            </a:r>
            <a:r>
              <a:rPr lang="my-MM" sz="24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မှာ</a:t>
            </a:r>
            <a:endParaRPr lang="en-US" sz="24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မြန်</a:t>
            </a:r>
            <a:r>
              <a:rPr lang="my-MM" sz="24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မာ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တို့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ဉာဏ်စွမ်း။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ဗိသုကာ ပန်း</a:t>
            </a:r>
            <a:r>
              <a:rPr lang="my-MM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ချီ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တို့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ရှုမ</a:t>
            </a:r>
            <a:r>
              <a:rPr lang="my-MM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အီ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ကြည်ညို</a:t>
            </a:r>
            <a:r>
              <a:rPr lang="my-MM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လှဲ့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ပါ့</a:t>
            </a:r>
          </a:p>
          <a:p>
            <a:pPr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တို့</a:t>
            </a:r>
            <a:r>
              <a:rPr lang="my-MM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ရဲ့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ဘုံခန်း။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0" y="76910"/>
            <a:ext cx="3733207" cy="399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95096" y="154195"/>
            <a:ext cx="2906808" cy="3838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974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461" y="533400"/>
            <a:ext cx="5596267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50789" y="1524000"/>
            <a:ext cx="3505200" cy="258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ပုဂံ</a:t>
            </a:r>
            <a:r>
              <a:rPr lang="my-MM" sz="22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ခွင်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ပန်</a:t>
            </a:r>
            <a:r>
              <a:rPr lang="my-MM" sz="22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ဆင်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ခဲ့တရား။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စိတ်ဓာတ်</a:t>
            </a:r>
            <a:r>
              <a:rPr lang="my-MM" sz="22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ခိုင်ခိုင်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နဲ့</a:t>
            </a:r>
          </a:p>
          <a:p>
            <a:pPr>
              <a:lnSpc>
                <a:spcPct val="150000"/>
              </a:lnSpc>
            </a:pPr>
            <a:r>
              <a:rPr lang="my-MM" sz="22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နိုင်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ငံကို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တည်ထောင်</a:t>
            </a:r>
            <a:r>
              <a:rPr lang="my-MM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စိုက်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တယ်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သိုက်မြိုက်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ခန့်ညား။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989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54936"/>
            <a:ext cx="533400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Clr>
                <a:srgbClr val="7030A0"/>
              </a:buClr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တတ်မြောက်မှုစစ်ဆေးခြင်းလုပ်ငန်း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993136"/>
            <a:ext cx="7620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Clr>
                <a:srgbClr val="00990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ကဗျာကိုမှန်ကန်ပီသစွာရွတ်ဆိုပါ။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1676400"/>
            <a:ext cx="9220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Clr>
                <a:srgbClr val="00990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ကဗျာတွင်ပါ၀င်သောအသံတူစကားလုံးများကိုထုတ်နုတ်ပြပါ။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2438400"/>
            <a:ext cx="9220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Clr>
                <a:srgbClr val="00990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အသံတူစကားလုံးများ၏အဆက်အစပ်အရအဓိပ္ပာယ်ပြောပြပါ။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229" y="5151227"/>
            <a:ext cx="92202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Clr>
                <a:srgbClr val="00990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ကဗျာရွတ်ဆိုပြီးနောက် ပုဂံ၏မြင်ကွင်းကိုမိမိစိတ်တွင်မြင်ယောင်လာမှုကို ပြောပြပါ။ မိမိစိတ်တွင်ခံစားရပုံကိုပြောပြပါ။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2971800"/>
            <a:ext cx="9220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Clr>
                <a:srgbClr val="009900"/>
              </a:buClr>
              <a:tabLst>
                <a:tab pos="457200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	သာဓကအားဖြင့် </a:t>
            </a:r>
            <a:r>
              <a:rPr lang="my-MM" sz="24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''ပုဂံမြေ စေတီကကြာဖူး''</a:t>
            </a:r>
            <a:endParaRPr lang="en-US" sz="2400" b="1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229" y="3779627"/>
            <a:ext cx="9220200" cy="93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buClr>
                <a:srgbClr val="00990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သက်ဆိုင်ရာကဗျာစာသားနှင့်ရုပ်ပုံကိုဆက်စပ်၍ ကဗျာ၏အကြောင်း အရာကိုဖော်ထုတ်ပါ။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606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C003E3-4168-40A1-A70B-9FE5066F94F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1997990"/>
            <a:ext cx="9525000" cy="14478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my-MM" sz="6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ကျေးဇူးတင်ပါသည်။</a:t>
            </a:r>
            <a:endParaRPr lang="en-MY" sz="6500" b="1" kern="0" baseline="0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Pyidaungsu" panose="020B0502040204020203" pitchFamily="34" charset="0"/>
              <a:ea typeface="+mj-ea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368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2.6|1.9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0.8|3.2|4.6|2|2|4.1|4.2|6.6|8.9|7.7|5.4|4.3|5.7|4.7|4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2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6|0.8|8.1|20.3|10.8|7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5|4.8|2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.4|2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3|2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7|11.6|12.2|9.3|24.6|13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1200</Words>
  <Application>Microsoft Office PowerPoint</Application>
  <PresentationFormat>On-screen Show (4:3)</PresentationFormat>
  <Paragraphs>60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Pyidaungsu</vt:lpstr>
      <vt:lpstr>Arial</vt:lpstr>
      <vt:lpstr>Calibri</vt:lpstr>
      <vt:lpstr>Wingdings</vt:lpstr>
      <vt:lpstr>Office Theme</vt:lpstr>
      <vt:lpstr>ကျောင်းပြင်ပမူလတန်းပညာရေး  ( ဒုတိယဆင့်)  မြန်မာစာ   သင်ကြားမှု  e -learning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A-05</cp:lastModifiedBy>
  <cp:revision>161</cp:revision>
  <dcterms:created xsi:type="dcterms:W3CDTF">2020-05-05T23:24:05Z</dcterms:created>
  <dcterms:modified xsi:type="dcterms:W3CDTF">2020-10-14T10:11:31Z</dcterms:modified>
</cp:coreProperties>
</file>