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7" r:id="rId3"/>
    <p:sldId id="298" r:id="rId4"/>
    <p:sldId id="264" r:id="rId5"/>
    <p:sldId id="318" r:id="rId6"/>
    <p:sldId id="283" r:id="rId7"/>
    <p:sldId id="299" r:id="rId8"/>
    <p:sldId id="300" r:id="rId9"/>
    <p:sldId id="302" r:id="rId10"/>
    <p:sldId id="303" r:id="rId11"/>
    <p:sldId id="304" r:id="rId12"/>
    <p:sldId id="328" r:id="rId13"/>
    <p:sldId id="324" r:id="rId14"/>
    <p:sldId id="306" r:id="rId15"/>
    <p:sldId id="308" r:id="rId16"/>
    <p:sldId id="326" r:id="rId17"/>
    <p:sldId id="311" r:id="rId18"/>
    <p:sldId id="312" r:id="rId19"/>
    <p:sldId id="314" r:id="rId20"/>
    <p:sldId id="316" r:id="rId21"/>
    <p:sldId id="327" r:id="rId22"/>
    <p:sldId id="294" r:id="rId23"/>
    <p:sldId id="319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00FF"/>
    <a:srgbClr val="FF99CC"/>
    <a:srgbClr val="66FF99"/>
    <a:srgbClr val="327E90"/>
    <a:srgbClr val="CC3399"/>
    <a:srgbClr val="0000FF"/>
    <a:srgbClr val="9BB20E"/>
    <a:srgbClr val="AF1545"/>
    <a:srgbClr val="E15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4671" autoAdjust="0"/>
  </p:normalViewPr>
  <p:slideViewPr>
    <p:cSldViewPr>
      <p:cViewPr>
        <p:scale>
          <a:sx n="60" d="100"/>
          <a:sy n="60" d="100"/>
        </p:scale>
        <p:origin x="-1020" y="-72"/>
      </p:cViewPr>
      <p:guideLst>
        <p:guide orient="horz" pos="1008"/>
        <p:guide pos="288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388" y="-9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06912-7C07-4274-AFE6-56E3920D5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72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41C1D-7376-4FB8-ADE2-AF4CC02C8408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B56C-5E63-408D-8622-5A81237DB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806A-C55D-4B82-93E1-FA966C24234A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39D9-BFB5-4BDF-BD54-31258AF44E5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6ADB-17C1-4572-915D-DFA4C9F69331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7A87-D327-4591-AA98-9CA717051B29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9F0E-49E5-44DE-9B32-81058DC2B487}" type="datetime1">
              <a:rPr lang="en-US" smtClean="0"/>
              <a:t>07/28/2020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F7CCA-A0EB-4551-94F5-D315D7D90592}" type="datetime1">
              <a:rPr lang="en-US" smtClean="0"/>
              <a:t>07/28/2020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7B23-6403-4711-909F-7204C9D75A80}" type="datetime1">
              <a:rPr lang="en-US" smtClean="0"/>
              <a:t>07/28/2020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4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14B1-4C86-4B29-BBFD-3EB6ACC3D362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1293-A615-49C1-AFCC-31193B4A34A7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2605-C8E0-4860-88CF-7E5E21A6F75E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3F98-0C71-46D2-ABCE-24981309347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3BD9-4EB1-4EAD-8AB8-2DA1621DFA6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3A7-96A3-4FA2-A671-E7DA982F3F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17.jp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262027"/>
            <a:ext cx="35893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Metrix-1" pitchFamily="18" charset="0"/>
              </a:rPr>
              <a:t>a':</a:t>
            </a:r>
            <a:r>
              <a:rPr lang="en-US" sz="3600" dirty="0" err="1" smtClean="0">
                <a:latin typeface="Metrix-1" pitchFamily="18" charset="0"/>
              </a:rPr>
              <a:t>arpDtkef;armif</a:t>
            </a:r>
            <a:endParaRPr lang="en-US" sz="3600" dirty="0" smtClean="0">
              <a:latin typeface="Metrix-1" pitchFamily="18" charset="0"/>
            </a:endParaRPr>
          </a:p>
          <a:p>
            <a:pPr algn="ctr"/>
            <a:r>
              <a:rPr lang="en-US" sz="3200" dirty="0" smtClean="0"/>
              <a:t>(MLRC)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'</a:t>
            </a:r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kwd,qifh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3360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00FF"/>
                </a:solidFill>
                <a:latin typeface="Metrix-1" pitchFamily="18" charset="0"/>
              </a:rPr>
              <a:t>wefzdk;wltydkif;udef;rsm;oifenf</a:t>
            </a:r>
            <a:r>
              <a:rPr lang="en-US" sz="4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48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4847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ocFsm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3810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wefzdk;wltydkif;udef;rsm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6400" y="2817674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Munhf½Iavhvmjcif;? </a:t>
            </a:r>
            <a:r>
              <a:rPr lang="en-US" sz="3600" dirty="0" err="1" smtClean="0">
                <a:latin typeface="Metrix-1" pitchFamily="18" charset="0"/>
              </a:rPr>
              <a:t>pOf;pm;qifjcifjcif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aqG;aEG;jcif;enf;wdkYjzifh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wefzdk;wltydkif;udef;rsm</a:t>
            </a:r>
            <a:r>
              <a:rPr lang="en-US" sz="3600" dirty="0" smtClean="0">
                <a:latin typeface="Metrix-1" pitchFamily="18" charset="0"/>
              </a:rPr>
              <a:t>; &amp;</a:t>
            </a:r>
            <a:r>
              <a:rPr lang="en-US" sz="3600" dirty="0" err="1" smtClean="0">
                <a:latin typeface="Metrix-1" pitchFamily="18" charset="0"/>
              </a:rPr>
              <a:t>Sm&amp;ef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oifMum;enf;udk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jyefvnfazmfxkwfEdkif&amp;ef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1702441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Metrix-1" pitchFamily="18" charset="0"/>
              </a:rPr>
              <a:t>&amp;</a:t>
            </a:r>
            <a:r>
              <a:rPr lang="en-US" sz="3600" b="1" dirty="0" err="1" smtClean="0">
                <a:latin typeface="Metrix-1" pitchFamily="18" charset="0"/>
              </a:rPr>
              <a:t>nf&amp;G,fcsuf</a:t>
            </a:r>
            <a:endParaRPr lang="en-US" sz="3600" b="1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7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wefzdk;wltydkif;udef;rsm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2085235"/>
            <a:ext cx="7010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spcBef>
                <a:spcPts val="1800"/>
              </a:spcBef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wefzdk;wltydkif;udef;rsm;qdkif&amp;m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enf;Oya'o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azmfxkwfwwf&amp;ef</a:t>
            </a:r>
            <a:endParaRPr lang="en-US" sz="3600" dirty="0" smtClean="0">
              <a:latin typeface="Metrix-1" pitchFamily="18" charset="0"/>
            </a:endParaRPr>
          </a:p>
          <a:p>
            <a:pPr marL="571500" indent="-571500" algn="just">
              <a:spcBef>
                <a:spcPts val="1800"/>
              </a:spcBef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tydkif;udef;rsm;udk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EIdif</a:t>
            </a:r>
            <a:r>
              <a:rPr lang="en-US" sz="3600" dirty="0" smtClean="0">
                <a:latin typeface="Metrix-1" pitchFamily="18" charset="0"/>
              </a:rPr>
              <a:t>;,</a:t>
            </a:r>
            <a:r>
              <a:rPr lang="en-US" sz="3600" dirty="0" err="1" smtClean="0">
                <a:latin typeface="Metrix-1" pitchFamily="18" charset="0"/>
              </a:rPr>
              <a:t>SOfwwf&amp;ef</a:t>
            </a:r>
            <a:endParaRPr lang="en-US" sz="3600" dirty="0" smtClean="0">
              <a:latin typeface="Metrix-1" pitchFamily="18" charset="0"/>
            </a:endParaRPr>
          </a:p>
          <a:p>
            <a:pPr marL="571500" indent="-571500" algn="just">
              <a:spcBef>
                <a:spcPts val="1800"/>
              </a:spcBef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3/	</a:t>
            </a:r>
            <a:r>
              <a:rPr lang="en-US" sz="3600" dirty="0" err="1" smtClean="0">
                <a:latin typeface="Metrix-1" pitchFamily="18" charset="0"/>
              </a:rPr>
              <a:t>tydkif;udef;qdkif&amp;m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taygif</a:t>
            </a:r>
            <a:r>
              <a:rPr lang="en-US" sz="3600" dirty="0" smtClean="0">
                <a:latin typeface="Metrix-1" pitchFamily="18" charset="0"/>
              </a:rPr>
              <a:t>;? </a:t>
            </a:r>
            <a:r>
              <a:rPr lang="en-US" sz="3600" dirty="0" err="1" smtClean="0">
                <a:latin typeface="Metrix-1" pitchFamily="18" charset="0"/>
              </a:rPr>
              <a:t>tEkwf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ykpämrsm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ajz&amp;Sif;wwf&amp;ef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8444" y="1295400"/>
            <a:ext cx="3648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atin typeface="Metrix-1" pitchFamily="18" charset="0"/>
              </a:rPr>
              <a:t>oifMum;rI&amp;nf&amp;G,fcsuf</a:t>
            </a:r>
            <a:endParaRPr lang="en-US" sz="36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35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64275"/>
            <a:ext cx="2133600" cy="365125"/>
          </a:xfrm>
        </p:spPr>
        <p:txBody>
          <a:bodyPr/>
          <a:lstStyle/>
          <a:p>
            <a:fld id="{ADB2E3A7-96A3-4FA2-A671-E7DA982F3FEA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24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tajccHtodynmrsm;udkppfaq;jcif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8599" y="838200"/>
            <a:ext cx="89154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200" dirty="0" err="1" smtClean="0">
                <a:latin typeface="Metrix-1" pitchFamily="18" charset="0"/>
              </a:rPr>
              <a:t>atmufazmfjyygnDrQydkif;yHkrsm</a:t>
            </a:r>
            <a:r>
              <a:rPr lang="en-US" sz="3200" dirty="0" smtClean="0">
                <a:latin typeface="Metrix-1" pitchFamily="18" charset="0"/>
              </a:rPr>
              <a:t>;\ </a:t>
            </a:r>
            <a:r>
              <a:rPr lang="en-US" sz="3200" dirty="0" err="1" smtClean="0">
                <a:latin typeface="Metrix-1" pitchFamily="18" charset="0"/>
              </a:rPr>
              <a:t>ta&amp;mifjc,fxm;aom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tydkif;rsm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udkMunfhNyD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ay;xm;aom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tydkif;udef;rsm;rStajzrSefudka&amp;G;yg</a:t>
            </a:r>
            <a:r>
              <a:rPr lang="en-US" sz="3200" dirty="0" smtClean="0">
                <a:latin typeface="Metrix-1" pitchFamily="18" charset="0"/>
              </a:rPr>
              <a:t>/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2209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(u)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429" y="310308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(c)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2209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(*)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8137" y="327682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(C)</a:t>
            </a:r>
            <a:endParaRPr lang="en-US" sz="3600" dirty="0">
              <a:latin typeface="Metrix-1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09800"/>
            <a:ext cx="1524000" cy="66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54" y="2933705"/>
            <a:ext cx="1143000" cy="1023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190750"/>
            <a:ext cx="1036320" cy="7985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37" y="3295870"/>
            <a:ext cx="850392" cy="810768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421606" y="5866708"/>
            <a:ext cx="533400" cy="733534"/>
            <a:chOff x="914400" y="3962400"/>
            <a:chExt cx="533400" cy="733534"/>
          </a:xfrm>
        </p:grpSpPr>
        <p:sp>
          <p:nvSpPr>
            <p:cNvPr id="11" name="TextBox 10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914400" y="4295775"/>
              <a:ext cx="3714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219576" y="2228847"/>
            <a:ext cx="533400" cy="733534"/>
            <a:chOff x="914400" y="3962400"/>
            <a:chExt cx="533400" cy="733534"/>
          </a:xfrm>
        </p:grpSpPr>
        <p:sp>
          <p:nvSpPr>
            <p:cNvPr id="19" name="TextBox 18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876551" y="2106800"/>
            <a:ext cx="581025" cy="861774"/>
            <a:chOff x="1733550" y="3531782"/>
            <a:chExt cx="581025" cy="861774"/>
          </a:xfrm>
        </p:grpSpPr>
        <p:sp>
          <p:nvSpPr>
            <p:cNvPr id="22" name="TextBox 21"/>
            <p:cNvSpPr txBox="1"/>
            <p:nvPr/>
          </p:nvSpPr>
          <p:spPr>
            <a:xfrm>
              <a:off x="1781175" y="3531782"/>
              <a:ext cx="5334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8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3000"/>
                </a:lnSpc>
              </a:pPr>
              <a:r>
                <a:rPr lang="en-US" sz="2800" dirty="0" smtClean="0">
                  <a:latin typeface="Metrix-1" pitchFamily="18" charset="0"/>
                </a:rPr>
                <a:t>3</a:t>
              </a:r>
              <a:endParaRPr lang="en-US" sz="2800" dirty="0">
                <a:latin typeface="Metrix-1" pitchFamily="18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1733550" y="398898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567113" y="2269090"/>
            <a:ext cx="581025" cy="682238"/>
            <a:chOff x="2647950" y="3541307"/>
            <a:chExt cx="581025" cy="682238"/>
          </a:xfrm>
        </p:grpSpPr>
        <p:sp>
          <p:nvSpPr>
            <p:cNvPr id="24" name="TextBox 23"/>
            <p:cNvSpPr txBox="1"/>
            <p:nvPr/>
          </p:nvSpPr>
          <p:spPr>
            <a:xfrm>
              <a:off x="2695575" y="3541307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3</a:t>
              </a:r>
              <a:endParaRPr lang="en-US" sz="2800" dirty="0">
                <a:latin typeface="Metrix-1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647950" y="3846107"/>
              <a:ext cx="44291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190876" y="5858964"/>
            <a:ext cx="533400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2</a:t>
            </a:r>
          </a:p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5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3140189" y="6219509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457576" y="2269090"/>
            <a:ext cx="690562" cy="6822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2735377" y="3136779"/>
            <a:ext cx="533400" cy="733534"/>
            <a:chOff x="914400" y="3962400"/>
            <a:chExt cx="533400" cy="733534"/>
          </a:xfrm>
        </p:grpSpPr>
        <p:sp>
          <p:nvSpPr>
            <p:cNvPr id="44" name="TextBox 43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914400" y="4295775"/>
              <a:ext cx="3714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3283064" y="3158187"/>
            <a:ext cx="581025" cy="682238"/>
            <a:chOff x="2647950" y="3541307"/>
            <a:chExt cx="581025" cy="682238"/>
          </a:xfrm>
        </p:grpSpPr>
        <p:sp>
          <p:nvSpPr>
            <p:cNvPr id="47" name="TextBox 46"/>
            <p:cNvSpPr txBox="1"/>
            <p:nvPr/>
          </p:nvSpPr>
          <p:spPr>
            <a:xfrm>
              <a:off x="2695575" y="3541307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3</a:t>
              </a:r>
              <a:endParaRPr lang="en-US" sz="2800" dirty="0">
                <a:latin typeface="Metrix-1" pitchFamily="18" charset="0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2647950" y="3846107"/>
              <a:ext cx="44291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4009072" y="3165354"/>
            <a:ext cx="639128" cy="682238"/>
            <a:chOff x="-847725" y="3493682"/>
            <a:chExt cx="581025" cy="682238"/>
          </a:xfrm>
        </p:grpSpPr>
        <p:sp>
          <p:nvSpPr>
            <p:cNvPr id="53" name="TextBox 52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-847725" y="379848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60"/>
          <p:cNvSpPr/>
          <p:nvPr/>
        </p:nvSpPr>
        <p:spPr>
          <a:xfrm>
            <a:off x="3919062" y="3176872"/>
            <a:ext cx="690562" cy="6822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171771" y="3337532"/>
            <a:ext cx="690562" cy="6822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938622" y="2203152"/>
            <a:ext cx="690562" cy="6822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7095785" y="2077546"/>
            <a:ext cx="533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800" dirty="0">
                <a:latin typeface="Metrix-1" pitchFamily="18" charset="0"/>
              </a:rPr>
              <a:t>3</a:t>
            </a:r>
            <a:endParaRPr lang="en-US" sz="2800" dirty="0" smtClean="0">
              <a:latin typeface="Metrix-1" pitchFamily="18" charset="0"/>
            </a:endParaRPr>
          </a:p>
          <a:p>
            <a:pPr>
              <a:lnSpc>
                <a:spcPts val="3000"/>
              </a:lnSpc>
            </a:pPr>
            <a:r>
              <a:rPr lang="en-US" sz="2800" dirty="0" smtClean="0">
                <a:latin typeface="Metrix-1" pitchFamily="18" charset="0"/>
              </a:rPr>
              <a:t>3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7048160" y="2534746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7657760" y="2191846"/>
            <a:ext cx="581025" cy="682238"/>
            <a:chOff x="-847725" y="3493682"/>
            <a:chExt cx="581025" cy="682238"/>
          </a:xfrm>
        </p:grpSpPr>
        <p:sp>
          <p:nvSpPr>
            <p:cNvPr id="67" name="TextBox 66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3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-847725" y="3846107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8248310" y="2201371"/>
            <a:ext cx="533400" cy="733534"/>
            <a:chOff x="914400" y="3962400"/>
            <a:chExt cx="533400" cy="733534"/>
          </a:xfrm>
        </p:grpSpPr>
        <p:sp>
          <p:nvSpPr>
            <p:cNvPr id="70" name="TextBox 69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914400" y="4295775"/>
              <a:ext cx="3714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076110" y="3257770"/>
            <a:ext cx="533400" cy="733534"/>
            <a:chOff x="914400" y="3962400"/>
            <a:chExt cx="533400" cy="733534"/>
          </a:xfrm>
        </p:grpSpPr>
        <p:sp>
          <p:nvSpPr>
            <p:cNvPr id="73" name="TextBox 72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914400" y="4352925"/>
              <a:ext cx="3812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7657135" y="3295870"/>
            <a:ext cx="581025" cy="682238"/>
            <a:chOff x="-847725" y="3493682"/>
            <a:chExt cx="581025" cy="682238"/>
          </a:xfrm>
        </p:grpSpPr>
        <p:sp>
          <p:nvSpPr>
            <p:cNvPr id="76" name="TextBox 75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-847725" y="385563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8304835" y="3191095"/>
            <a:ext cx="533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800" dirty="0" smtClean="0">
                <a:latin typeface="Metrix-1" pitchFamily="18" charset="0"/>
              </a:rPr>
              <a:t>2</a:t>
            </a:r>
          </a:p>
          <a:p>
            <a:pPr>
              <a:lnSpc>
                <a:spcPts val="3000"/>
              </a:lnSpc>
            </a:pPr>
            <a:r>
              <a:rPr lang="en-US" sz="2800" dirty="0" smtClean="0">
                <a:latin typeface="Metrix-1" pitchFamily="18" charset="0"/>
              </a:rPr>
              <a:t>3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8257210" y="3648295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281363" y="2237745"/>
            <a:ext cx="120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?   ?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062180" y="3124200"/>
            <a:ext cx="185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?   ? 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433922" y="2201371"/>
            <a:ext cx="120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?   ?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400245" y="3314920"/>
            <a:ext cx="120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?   ?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28600" y="4191000"/>
            <a:ext cx="8305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200" dirty="0" err="1" smtClean="0">
                <a:latin typeface="Metrix-1" pitchFamily="18" charset="0"/>
              </a:rPr>
              <a:t>ta&amp;mifjc,fxm;aomtydkif;udk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azmfjyonfh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tydkif;udef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udka</a:t>
            </a:r>
            <a:r>
              <a:rPr lang="en-US" sz="3200" dirty="0" smtClean="0">
                <a:latin typeface="Metrix-1" pitchFamily="18" charset="0"/>
              </a:rPr>
              <a:t>&amp;;</a:t>
            </a:r>
            <a:r>
              <a:rPr lang="en-US" sz="3200" dirty="0" err="1" smtClean="0">
                <a:latin typeface="Metrix-1" pitchFamily="18" charset="0"/>
              </a:rPr>
              <a:t>yg</a:t>
            </a:r>
            <a:r>
              <a:rPr lang="en-US" sz="3200" dirty="0" smtClean="0">
                <a:latin typeface="Metrix-1" pitchFamily="18" charset="0"/>
              </a:rPr>
              <a:t>/</a:t>
            </a:r>
            <a:endParaRPr lang="en-US" sz="3200" dirty="0">
              <a:latin typeface="Metrix-1" pitchFamily="18" charset="0"/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94" y="5326940"/>
            <a:ext cx="1039368" cy="65227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5153025" y="5857292"/>
            <a:ext cx="581025" cy="682238"/>
            <a:chOff x="-847725" y="3493682"/>
            <a:chExt cx="581025" cy="682238"/>
          </a:xfrm>
        </p:grpSpPr>
        <p:sp>
          <p:nvSpPr>
            <p:cNvPr id="31" name="TextBox 30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3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-847725" y="386738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7484425" y="5819666"/>
            <a:ext cx="592775" cy="733534"/>
            <a:chOff x="855025" y="3962400"/>
            <a:chExt cx="592775" cy="733534"/>
          </a:xfrm>
        </p:grpSpPr>
        <p:sp>
          <p:nvSpPr>
            <p:cNvPr id="27" name="TextBox 26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1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855025" y="426743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403" y="5206108"/>
            <a:ext cx="991341" cy="62686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659" y="5018011"/>
            <a:ext cx="749746" cy="86556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4849040"/>
            <a:ext cx="1136965" cy="10082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440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0" grpId="0" animBg="1"/>
      <p:bldP spid="61" grpId="0" animBg="1"/>
      <p:bldP spid="62" grpId="0" animBg="1"/>
      <p:bldP spid="63" grpId="0" animBg="1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9600" y="1143000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ay;xm;aom&amp;G,fwlaxmifhrSefpwk</a:t>
            </a:r>
            <a:r>
              <a:rPr lang="en-US" sz="3600" dirty="0" smtClean="0">
                <a:latin typeface="Metrix-1" pitchFamily="18" charset="0"/>
              </a:rPr>
              <a:t>*</a:t>
            </a:r>
            <a:r>
              <a:rPr lang="en-US" sz="3600" dirty="0" err="1" smtClean="0">
                <a:latin typeface="Metrix-1" pitchFamily="18" charset="0"/>
              </a:rPr>
              <a:t>HyHkrsm</a:t>
            </a:r>
            <a:r>
              <a:rPr lang="en-US" sz="3600" dirty="0" smtClean="0">
                <a:latin typeface="Metrix-1" pitchFamily="18" charset="0"/>
              </a:rPr>
              <a:t>;\ </a:t>
            </a:r>
            <a:r>
              <a:rPr lang="en-US" sz="3600" dirty="0" err="1" smtClean="0">
                <a:latin typeface="Metrix-1" pitchFamily="18" charset="0"/>
              </a:rPr>
              <a:t>ta&amp;mifjc,f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xm;aomydkif;rsm;udkazmfjyyg</a:t>
            </a:r>
            <a:r>
              <a:rPr lang="en-US" sz="3600" dirty="0" smtClean="0">
                <a:latin typeface="Metrix-1" pitchFamily="18" charset="0"/>
              </a:rPr>
              <a:t>/ (</a:t>
            </a:r>
            <a:r>
              <a:rPr lang="en-US" sz="3600" dirty="0" err="1" smtClean="0">
                <a:latin typeface="Metrix-1" pitchFamily="18" charset="0"/>
              </a:rPr>
              <a:t>yHkrsm;udkavhvmyg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yHkt</a:t>
            </a:r>
            <a:r>
              <a:rPr lang="en-US" sz="3600" dirty="0" smtClean="0">
                <a:latin typeface="Metrix-1" pitchFamily="18" charset="0"/>
              </a:rPr>
              <a:t>&amp; </a:t>
            </a:r>
            <a:r>
              <a:rPr lang="en-US" sz="3600" dirty="0" err="1" smtClean="0">
                <a:latin typeface="Metrix-1" pitchFamily="18" charset="0"/>
              </a:rPr>
              <a:t>tydkif;udef;qufoG,fcsufudk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azmfxkwfEdkifovm</a:t>
            </a:r>
            <a:r>
              <a:rPr lang="en-US" sz="3600" dirty="0" smtClean="0">
                <a:latin typeface="Metrix-1" pitchFamily="18" charset="0"/>
              </a:rPr>
              <a:t>;/)</a:t>
            </a:r>
            <a:endParaRPr lang="en-US" sz="3600" dirty="0">
              <a:latin typeface="Metrix-1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9" y="3262744"/>
            <a:ext cx="2218761" cy="1853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72" y="3276598"/>
            <a:ext cx="2224856" cy="18530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276600"/>
            <a:ext cx="2230951" cy="185303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24000" y="5105400"/>
            <a:ext cx="533400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1</a:t>
            </a:r>
          </a:p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3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476375" y="5431243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4475019" y="4987635"/>
            <a:ext cx="554181" cy="918200"/>
            <a:chOff x="893619" y="3962400"/>
            <a:chExt cx="554181" cy="918200"/>
          </a:xfrm>
        </p:grpSpPr>
        <p:sp>
          <p:nvSpPr>
            <p:cNvPr id="29" name="TextBox 28"/>
            <p:cNvSpPr txBox="1"/>
            <p:nvPr/>
          </p:nvSpPr>
          <p:spPr>
            <a:xfrm>
              <a:off x="914400" y="3962400"/>
              <a:ext cx="533400" cy="918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3200"/>
                </a:lnSpc>
              </a:pPr>
              <a:r>
                <a:rPr lang="en-US" sz="28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893619" y="4408341"/>
              <a:ext cx="3812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7348252" y="5036127"/>
            <a:ext cx="533400" cy="733534"/>
            <a:chOff x="914400" y="3962400"/>
            <a:chExt cx="533400" cy="733534"/>
          </a:xfrm>
        </p:grpSpPr>
        <p:sp>
          <p:nvSpPr>
            <p:cNvPr id="50" name="TextBox 49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3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9</a:t>
              </a: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914400" y="4352925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3304309" y="5988291"/>
            <a:ext cx="533400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1</a:t>
            </a:r>
          </a:p>
          <a:p>
            <a:pPr>
              <a:lnSpc>
                <a:spcPts val="2300"/>
              </a:lnSpc>
            </a:pPr>
            <a:r>
              <a:rPr lang="en-US" sz="2800" dirty="0" smtClean="0">
                <a:latin typeface="Metrix-1" pitchFamily="18" charset="0"/>
              </a:rPr>
              <a:t>3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3256684" y="6314134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4274129" y="5863600"/>
            <a:ext cx="554181" cy="918200"/>
            <a:chOff x="893619" y="3962400"/>
            <a:chExt cx="554181" cy="918200"/>
          </a:xfrm>
        </p:grpSpPr>
        <p:sp>
          <p:nvSpPr>
            <p:cNvPr id="55" name="TextBox 54"/>
            <p:cNvSpPr txBox="1"/>
            <p:nvPr/>
          </p:nvSpPr>
          <p:spPr>
            <a:xfrm>
              <a:off x="914400" y="3962400"/>
              <a:ext cx="533400" cy="918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3200"/>
                </a:lnSpc>
              </a:pPr>
              <a:r>
                <a:rPr lang="en-US" sz="28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893619" y="4408341"/>
              <a:ext cx="3812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5257800" y="5925946"/>
            <a:ext cx="533400" cy="733534"/>
            <a:chOff x="914400" y="3962400"/>
            <a:chExt cx="533400" cy="733534"/>
          </a:xfrm>
        </p:grpSpPr>
        <p:sp>
          <p:nvSpPr>
            <p:cNvPr id="58" name="TextBox 57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3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9</a:t>
              </a: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914400" y="4352925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3837709" y="5999534"/>
            <a:ext cx="202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=    =</a:t>
            </a:r>
            <a:endParaRPr lang="en-US" sz="36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938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2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1143000"/>
            <a:ext cx="8229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axmifhrSefpwk</a:t>
            </a:r>
            <a:r>
              <a:rPr lang="en-US" sz="3600" dirty="0" smtClean="0">
                <a:latin typeface="Metrix-1" pitchFamily="18" charset="0"/>
              </a:rPr>
              <a:t>*</a:t>
            </a:r>
            <a:r>
              <a:rPr lang="en-US" sz="3600" dirty="0" err="1" smtClean="0">
                <a:latin typeface="Metrix-1" pitchFamily="18" charset="0"/>
              </a:rPr>
              <a:t>HyHk</a:t>
            </a:r>
            <a:r>
              <a:rPr lang="en-US" sz="3600" dirty="0" smtClean="0">
                <a:latin typeface="Metrix-1" pitchFamily="18" charset="0"/>
              </a:rPr>
              <a:t> (</a:t>
            </a:r>
            <a:r>
              <a:rPr lang="en-US" sz="3600" dirty="0" err="1" smtClean="0">
                <a:latin typeface="Metrix-1" pitchFamily="18" charset="0"/>
              </a:rPr>
              <a:t>odkY</a:t>
            </a:r>
            <a:r>
              <a:rPr lang="en-US" sz="3600" dirty="0" smtClean="0">
                <a:latin typeface="Metrix-1" pitchFamily="18" charset="0"/>
              </a:rPr>
              <a:t>) puf0dkif;yHkoP²mef&amp;Sd </a:t>
            </a:r>
            <a:r>
              <a:rPr lang="en-US" sz="3600" dirty="0" err="1" smtClean="0">
                <a:latin typeface="Metrix-1" pitchFamily="18" charset="0"/>
              </a:rPr>
              <a:t>pm&amp;Guf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udk,lyg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rdrdpdwfBudKufnDrQydkif</a:t>
            </a:r>
            <a:r>
              <a:rPr lang="en-US" sz="3600" dirty="0" smtClean="0">
                <a:latin typeface="Metrix-1" pitchFamily="18" charset="0"/>
              </a:rPr>
              <a:t>; 2 </a:t>
            </a:r>
            <a:r>
              <a:rPr lang="en-US" sz="3600" dirty="0" err="1" smtClean="0">
                <a:latin typeface="Metrix-1" pitchFamily="18" charset="0"/>
              </a:rPr>
              <a:t>ydkif;acgufyg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600" dirty="0" err="1" smtClean="0">
                <a:latin typeface="Metrix-1" pitchFamily="18" charset="0"/>
              </a:rPr>
              <a:t>ydkif;udk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ta&amp;mifjc,fyg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tydkif;udef;jzifhazmfjyyg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75" y="4112188"/>
            <a:ext cx="3198458" cy="13742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48" y="4120860"/>
            <a:ext cx="3166752" cy="134467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088115" y="5816256"/>
            <a:ext cx="533400" cy="768800"/>
            <a:chOff x="914400" y="3962400"/>
            <a:chExt cx="533400" cy="768800"/>
          </a:xfrm>
        </p:grpSpPr>
        <p:sp>
          <p:nvSpPr>
            <p:cNvPr id="10" name="TextBox 9"/>
            <p:cNvSpPr txBox="1"/>
            <p:nvPr/>
          </p:nvSpPr>
          <p:spPr>
            <a:xfrm>
              <a:off x="914400" y="3962400"/>
              <a:ext cx="533400" cy="768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0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0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6227124" y="5826669"/>
            <a:ext cx="533400" cy="768800"/>
            <a:chOff x="914400" y="3962400"/>
            <a:chExt cx="533400" cy="768800"/>
          </a:xfrm>
        </p:grpSpPr>
        <p:sp>
          <p:nvSpPr>
            <p:cNvPr id="16" name="TextBox 15"/>
            <p:cNvSpPr txBox="1"/>
            <p:nvPr/>
          </p:nvSpPr>
          <p:spPr>
            <a:xfrm>
              <a:off x="914400" y="3962400"/>
              <a:ext cx="533400" cy="768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0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0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8648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42" y="2514600"/>
            <a:ext cx="3198458" cy="13742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248" y="4648200"/>
            <a:ext cx="3166752" cy="13446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10668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¤</a:t>
            </a:r>
            <a:r>
              <a:rPr lang="en-US" sz="3600" dirty="0" err="1" smtClean="0">
                <a:latin typeface="Metrix-1" pitchFamily="18" charset="0"/>
              </a:rPr>
              <a:t>if;acgufNyD;om;pm&amp;Gufudkyif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nDrQydkif</a:t>
            </a:r>
            <a:r>
              <a:rPr lang="en-US" sz="3600" dirty="0" smtClean="0">
                <a:latin typeface="Metrix-1" pitchFamily="18" charset="0"/>
              </a:rPr>
              <a:t>; 2 </a:t>
            </a:r>
            <a:r>
              <a:rPr lang="en-US" sz="3600" dirty="0" err="1" smtClean="0">
                <a:latin typeface="Metrix-1" pitchFamily="18" charset="0"/>
              </a:rPr>
              <a:t>ydkif;xyf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acgufyg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tydkif;udef;rsm;a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5" name="Straight Connector 4"/>
          <p:cNvCxnSpPr>
            <a:stCxn id="8" idx="0"/>
            <a:endCxn id="8" idx="2"/>
          </p:cNvCxnSpPr>
          <p:nvPr/>
        </p:nvCxnSpPr>
        <p:spPr>
          <a:xfrm>
            <a:off x="6782771" y="2514600"/>
            <a:ext cx="0" cy="137421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9" idx="1"/>
            <a:endCxn id="9" idx="3"/>
          </p:cNvCxnSpPr>
          <p:nvPr/>
        </p:nvCxnSpPr>
        <p:spPr>
          <a:xfrm>
            <a:off x="5215248" y="5320538"/>
            <a:ext cx="3166752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14600"/>
            <a:ext cx="3198458" cy="1374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07" y="4659086"/>
            <a:ext cx="3143379" cy="133475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088115" y="3810000"/>
            <a:ext cx="533400" cy="733534"/>
            <a:chOff x="914400" y="3962400"/>
            <a:chExt cx="533400" cy="733534"/>
          </a:xfrm>
        </p:grpSpPr>
        <p:sp>
          <p:nvSpPr>
            <p:cNvPr id="15" name="TextBox 14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334493" y="5993838"/>
            <a:ext cx="533400" cy="733534"/>
            <a:chOff x="914400" y="3962400"/>
            <a:chExt cx="533400" cy="733534"/>
          </a:xfrm>
        </p:grpSpPr>
        <p:sp>
          <p:nvSpPr>
            <p:cNvPr id="18" name="TextBox 17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553200" y="3813562"/>
            <a:ext cx="581025" cy="682238"/>
            <a:chOff x="-847725" y="3493682"/>
            <a:chExt cx="581025" cy="682238"/>
          </a:xfrm>
        </p:grpSpPr>
        <p:sp>
          <p:nvSpPr>
            <p:cNvPr id="21" name="TextBox 20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-847725" y="385563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553200" y="5947162"/>
            <a:ext cx="581025" cy="682238"/>
            <a:chOff x="-847725" y="3493682"/>
            <a:chExt cx="581025" cy="682238"/>
          </a:xfrm>
        </p:grpSpPr>
        <p:sp>
          <p:nvSpPr>
            <p:cNvPr id="25" name="TextBox 24"/>
            <p:cNvSpPr txBox="1"/>
            <p:nvPr/>
          </p:nvSpPr>
          <p:spPr>
            <a:xfrm>
              <a:off x="-800100" y="3493682"/>
              <a:ext cx="53340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sz="28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3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-847725" y="385563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ight Arrow 10"/>
          <p:cNvSpPr/>
          <p:nvPr/>
        </p:nvSpPr>
        <p:spPr>
          <a:xfrm>
            <a:off x="4267202" y="3060188"/>
            <a:ext cx="685800" cy="227294"/>
          </a:xfrm>
          <a:prstGeom prst="rightArrow">
            <a:avLst/>
          </a:prstGeom>
          <a:solidFill>
            <a:srgbClr val="FF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4278088" y="5106706"/>
            <a:ext cx="685800" cy="227294"/>
          </a:xfrm>
          <a:prstGeom prst="rightArrow">
            <a:avLst/>
          </a:prstGeom>
          <a:solidFill>
            <a:srgbClr val="FF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275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1143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tydkif;udef</a:t>
            </a:r>
            <a:r>
              <a:rPr lang="en-US" sz="3600" dirty="0" smtClean="0">
                <a:latin typeface="Metrix-1" pitchFamily="18" charset="0"/>
              </a:rPr>
              <a:t>;   </a:t>
            </a:r>
            <a:r>
              <a:rPr lang="en-US" sz="3600" dirty="0" err="1" smtClean="0">
                <a:latin typeface="Metrix-1" pitchFamily="18" charset="0"/>
              </a:rPr>
              <a:t>rS</a:t>
            </a:r>
            <a:r>
              <a:rPr lang="en-US" sz="3600" dirty="0" smtClean="0">
                <a:latin typeface="Metrix-1" pitchFamily="18" charset="0"/>
              </a:rPr>
              <a:t>    &amp;&amp;</a:t>
            </a:r>
            <a:r>
              <a:rPr lang="en-US" sz="3600" dirty="0" err="1" smtClean="0">
                <a:latin typeface="Metrix-1" pitchFamily="18" charset="0"/>
              </a:rPr>
              <a:t>efpm&amp;Gufacguf&amp;mwGif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ta&amp;mifxyfjc,f&amp;ygovm</a:t>
            </a:r>
            <a:r>
              <a:rPr lang="en-US" sz="3600" dirty="0" smtClean="0">
                <a:latin typeface="Metrix-1" pitchFamily="18" charset="0"/>
              </a:rPr>
              <a:t>;/    </a:t>
            </a:r>
            <a:r>
              <a:rPr lang="en-US" sz="3600" dirty="0" err="1" smtClean="0">
                <a:latin typeface="Metrix-1" pitchFamily="18" charset="0"/>
              </a:rPr>
              <a:t>zsufvdkuf&amp;ovm</a:t>
            </a:r>
            <a:r>
              <a:rPr lang="en-US" sz="3600" dirty="0" smtClean="0">
                <a:latin typeface="Metrix-1" pitchFamily="18" charset="0"/>
              </a:rPr>
              <a:t>;?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86100" y="1203499"/>
            <a:ext cx="533400" cy="733534"/>
            <a:chOff x="914400" y="3962400"/>
            <a:chExt cx="533400" cy="733534"/>
          </a:xfrm>
        </p:grpSpPr>
        <p:sp>
          <p:nvSpPr>
            <p:cNvPr id="6" name="TextBox 5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230617" y="2364789"/>
            <a:ext cx="2133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rjc,f&amp;yg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rzsuf&amp;yg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3832888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rnfodkYaumufcsufcsEdkifoenf</a:t>
            </a:r>
            <a:r>
              <a:rPr lang="en-US" sz="3600" dirty="0" smtClean="0">
                <a:latin typeface="Metrix-1" pitchFamily="18" charset="0"/>
              </a:rPr>
              <a:t>;/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400" y="4791592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tydkif;udef;rsm;wefzdk;wlonf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5400" y="5231095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ocFsmt</a:t>
            </a:r>
            <a:r>
              <a:rPr lang="en-US" sz="3600" dirty="0" smtClean="0">
                <a:latin typeface="Metrix-1" pitchFamily="18" charset="0"/>
              </a:rPr>
              <a:t>&amp; -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679371" y="5514124"/>
            <a:ext cx="533400" cy="733534"/>
            <a:chOff x="914400" y="3962400"/>
            <a:chExt cx="533400" cy="733534"/>
          </a:xfrm>
        </p:grpSpPr>
        <p:sp>
          <p:nvSpPr>
            <p:cNvPr id="16" name="TextBox 15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648200" y="5437923"/>
            <a:ext cx="581025" cy="810478"/>
            <a:chOff x="-847725" y="3493682"/>
            <a:chExt cx="581025" cy="810478"/>
          </a:xfrm>
        </p:grpSpPr>
        <p:sp>
          <p:nvSpPr>
            <p:cNvPr id="19" name="TextBox 18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4174671" y="5525677"/>
            <a:ext cx="560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=</a:t>
            </a:r>
            <a:endParaRPr lang="en-US" sz="3600" dirty="0" smtClean="0">
              <a:latin typeface="Metrix-1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407411" y="1143000"/>
            <a:ext cx="581025" cy="810478"/>
            <a:chOff x="-847725" y="3493682"/>
            <a:chExt cx="581025" cy="810478"/>
          </a:xfrm>
        </p:grpSpPr>
        <p:sp>
          <p:nvSpPr>
            <p:cNvPr id="24" name="TextBox 2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02" y="2506062"/>
            <a:ext cx="617537" cy="1205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2990907" y="2269839"/>
            <a:ext cx="1997529" cy="1563049"/>
          </a:xfrm>
          <a:prstGeom prst="wedgeEllipseCallout">
            <a:avLst>
              <a:gd name="adj1" fmla="val -79659"/>
              <a:gd name="adj2" fmla="val -147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56054"/>
            <a:ext cx="617537" cy="1205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Oval Callout 27"/>
          <p:cNvSpPr/>
          <p:nvPr/>
        </p:nvSpPr>
        <p:spPr>
          <a:xfrm flipH="1">
            <a:off x="795269" y="4524972"/>
            <a:ext cx="5343662" cy="1978303"/>
          </a:xfrm>
          <a:prstGeom prst="wedgeEllipseCallout">
            <a:avLst>
              <a:gd name="adj1" fmla="val -61670"/>
              <a:gd name="adj2" fmla="val -4766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1842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9200" y="103081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</a:t>
            </a:r>
            <a:r>
              <a:rPr lang="en-US" sz="3600" dirty="0" err="1" smtClean="0">
                <a:latin typeface="Metrix-1" pitchFamily="18" charset="0"/>
              </a:rPr>
              <a:t>azmfjyaomyHkudknDrQydkif;rsm;xyfacgufyg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400800" y="3435695"/>
            <a:ext cx="533400" cy="836126"/>
            <a:chOff x="914400" y="3962400"/>
            <a:chExt cx="533400" cy="836126"/>
          </a:xfrm>
        </p:grpSpPr>
        <p:sp>
          <p:nvSpPr>
            <p:cNvPr id="6" name="TextBox 5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1749705" y="4342008"/>
            <a:ext cx="374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ESifh</a:t>
            </a:r>
            <a:r>
              <a:rPr lang="en-US" sz="3600" dirty="0" smtClean="0">
                <a:latin typeface="Metrix-1" pitchFamily="18" charset="0"/>
              </a:rPr>
              <a:t>   </a:t>
            </a:r>
            <a:r>
              <a:rPr lang="en-US" sz="3600" dirty="0" err="1" smtClean="0">
                <a:latin typeface="Metrix-1" pitchFamily="18" charset="0"/>
              </a:rPr>
              <a:t>wkYdwefzdk;wlonf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5016816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1028" y="5278903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ocFsmt</a:t>
            </a:r>
            <a:r>
              <a:rPr lang="en-US" sz="3600" dirty="0" smtClean="0">
                <a:latin typeface="Metrix-1" pitchFamily="18" charset="0"/>
              </a:rPr>
              <a:t>&amp; 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1692" y="5339981"/>
            <a:ext cx="560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=</a:t>
            </a:r>
            <a:endParaRPr lang="en-US" sz="3600" dirty="0" smtClean="0">
              <a:latin typeface="Metrix-1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981200" y="914400"/>
            <a:ext cx="581025" cy="810478"/>
            <a:chOff x="-847725" y="3493682"/>
            <a:chExt cx="581025" cy="810478"/>
          </a:xfrm>
        </p:grpSpPr>
        <p:sp>
          <p:nvSpPr>
            <p:cNvPr id="24" name="TextBox 2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13" y="2031546"/>
            <a:ext cx="3198458" cy="13742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142" y="2020661"/>
            <a:ext cx="3198458" cy="1374212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27" idx="0"/>
            <a:endCxn id="27" idx="2"/>
          </p:cNvCxnSpPr>
          <p:nvPr/>
        </p:nvCxnSpPr>
        <p:spPr>
          <a:xfrm>
            <a:off x="6630371" y="2020661"/>
            <a:ext cx="0" cy="137421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846600" y="2042433"/>
            <a:ext cx="0" cy="137421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427997" y="2042432"/>
            <a:ext cx="0" cy="137421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2143125" y="3380522"/>
            <a:ext cx="581025" cy="810478"/>
            <a:chOff x="-847725" y="3493682"/>
            <a:chExt cx="581025" cy="810478"/>
          </a:xfrm>
        </p:grpSpPr>
        <p:sp>
          <p:nvSpPr>
            <p:cNvPr id="31" name="TextBox 3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/>
          <p:cNvCxnSpPr/>
          <p:nvPr/>
        </p:nvCxnSpPr>
        <p:spPr>
          <a:xfrm>
            <a:off x="2461142" y="2039711"/>
            <a:ext cx="0" cy="137421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1039019" y="4253523"/>
            <a:ext cx="561974" cy="823302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2333625" y="4269487"/>
            <a:ext cx="533400" cy="836126"/>
            <a:chOff x="914400" y="3962400"/>
            <a:chExt cx="533400" cy="836126"/>
          </a:xfrm>
        </p:grpSpPr>
        <p:sp>
          <p:nvSpPr>
            <p:cNvPr id="39" name="TextBox 38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3576637" y="5257908"/>
            <a:ext cx="581025" cy="810478"/>
            <a:chOff x="-847725" y="3493682"/>
            <a:chExt cx="581025" cy="810478"/>
          </a:xfrm>
        </p:grpSpPr>
        <p:sp>
          <p:nvSpPr>
            <p:cNvPr id="42" name="TextBox 4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854013" y="5235969"/>
            <a:ext cx="533400" cy="836126"/>
            <a:chOff x="914400" y="3962400"/>
            <a:chExt cx="533400" cy="836126"/>
          </a:xfrm>
        </p:grpSpPr>
        <p:sp>
          <p:nvSpPr>
            <p:cNvPr id="45" name="TextBox 44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3220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wpfck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\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210425" y="1993296"/>
            <a:ext cx="533400" cy="836126"/>
            <a:chOff x="914400" y="3962400"/>
            <a:chExt cx="533400" cy="836126"/>
          </a:xfrm>
        </p:grpSpPr>
        <p:sp>
          <p:nvSpPr>
            <p:cNvPr id="6" name="TextBox 5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843213" y="319708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6075" y="2123044"/>
            <a:ext cx="560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=</a:t>
            </a:r>
            <a:endParaRPr lang="en-US" sz="3600" dirty="0" smtClean="0">
              <a:latin typeface="Metrix-1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3" y="1171575"/>
            <a:ext cx="2186087" cy="939249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4267200" y="2018944"/>
            <a:ext cx="581025" cy="810478"/>
            <a:chOff x="-847725" y="3493682"/>
            <a:chExt cx="581025" cy="810478"/>
          </a:xfrm>
        </p:grpSpPr>
        <p:sp>
          <p:nvSpPr>
            <p:cNvPr id="31" name="TextBox 3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3244030" y="3116637"/>
            <a:ext cx="581025" cy="810478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823886" y="3112194"/>
            <a:ext cx="586740" cy="836126"/>
            <a:chOff x="887730" y="3962400"/>
            <a:chExt cx="586740" cy="836126"/>
          </a:xfrm>
        </p:grpSpPr>
        <p:sp>
          <p:nvSpPr>
            <p:cNvPr id="39" name="TextBox 38"/>
            <p:cNvSpPr txBox="1"/>
            <p:nvPr/>
          </p:nvSpPr>
          <p:spPr>
            <a:xfrm>
              <a:off x="887730" y="3962400"/>
              <a:ext cx="58674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897681" y="4836605"/>
            <a:ext cx="581025" cy="810478"/>
            <a:chOff x="-847725" y="3493682"/>
            <a:chExt cx="581025" cy="810478"/>
          </a:xfrm>
        </p:grpSpPr>
        <p:sp>
          <p:nvSpPr>
            <p:cNvPr id="42" name="TextBox 4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505200" y="4804731"/>
            <a:ext cx="533400" cy="836126"/>
            <a:chOff x="914400" y="3962400"/>
            <a:chExt cx="533400" cy="836126"/>
          </a:xfrm>
        </p:grpSpPr>
        <p:sp>
          <p:nvSpPr>
            <p:cNvPr id="45" name="TextBox 44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713" y="1152525"/>
            <a:ext cx="2186087" cy="93924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13" y="1143000"/>
            <a:ext cx="2186087" cy="939249"/>
          </a:xfrm>
          <a:prstGeom prst="rect">
            <a:avLst/>
          </a:prstGeom>
        </p:spPr>
      </p:pic>
      <p:cxnSp>
        <p:nvCxnSpPr>
          <p:cNvPr id="9" name="Straight Connector 8"/>
          <p:cNvCxnSpPr>
            <a:stCxn id="47" idx="0"/>
            <a:endCxn id="47" idx="2"/>
          </p:cNvCxnSpPr>
          <p:nvPr/>
        </p:nvCxnSpPr>
        <p:spPr>
          <a:xfrm>
            <a:off x="4545757" y="1152525"/>
            <a:ext cx="0" cy="93924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365157" y="1143000"/>
            <a:ext cx="0" cy="93924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841282" y="1143000"/>
            <a:ext cx="0" cy="93924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898557" y="1152525"/>
            <a:ext cx="0" cy="93924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1459656" y="2057044"/>
            <a:ext cx="533400" cy="733534"/>
            <a:chOff x="914400" y="3962400"/>
            <a:chExt cx="533400" cy="733534"/>
          </a:xfrm>
        </p:grpSpPr>
        <p:sp>
          <p:nvSpPr>
            <p:cNvPr id="53" name="TextBox 52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5743575" y="2123044"/>
            <a:ext cx="560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=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914650" y="1524000"/>
            <a:ext cx="390525" cy="117199"/>
          </a:xfrm>
          <a:prstGeom prst="rightArrow">
            <a:avLst/>
          </a:prstGeom>
          <a:solidFill>
            <a:srgbClr val="FF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5715000" y="1514475"/>
            <a:ext cx="390525" cy="117199"/>
          </a:xfrm>
          <a:prstGeom prst="rightArrow">
            <a:avLst/>
          </a:prstGeom>
          <a:solidFill>
            <a:srgbClr val="FF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945306" y="3155110"/>
            <a:ext cx="533400" cy="733534"/>
            <a:chOff x="914400" y="3962400"/>
            <a:chExt cx="533400" cy="733534"/>
          </a:xfrm>
        </p:grpSpPr>
        <p:sp>
          <p:nvSpPr>
            <p:cNvPr id="59" name="TextBox 58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873993" y="3066303"/>
            <a:ext cx="1102570" cy="911147"/>
            <a:chOff x="1873993" y="3889453"/>
            <a:chExt cx="1102570" cy="911147"/>
          </a:xfrm>
        </p:grpSpPr>
        <p:sp>
          <p:nvSpPr>
            <p:cNvPr id="62" name="TextBox 61"/>
            <p:cNvSpPr txBox="1"/>
            <p:nvPr/>
          </p:nvSpPr>
          <p:spPr>
            <a:xfrm>
              <a:off x="1873993" y="3889453"/>
              <a:ext cx="1102570" cy="911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1 </a:t>
              </a:r>
              <a:r>
                <a:rPr lang="en-US" sz="2600" dirty="0" smtClean="0">
                  <a:latin typeface="Symbol" pitchFamily="18" charset="2"/>
                </a:rPr>
                <a:t>´ </a:t>
              </a:r>
              <a:r>
                <a:rPr lang="en-US" sz="3200" dirty="0">
                  <a:latin typeface="Metrix-1" pitchFamily="18" charset="0"/>
                </a:rPr>
                <a:t>2</a:t>
              </a:r>
              <a:r>
                <a:rPr lang="en-US" sz="3200" dirty="0" smtClean="0">
                  <a:latin typeface="Symbol" pitchFamily="18" charset="2"/>
                </a:rPr>
                <a:t> 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2 </a:t>
              </a:r>
              <a:r>
                <a:rPr lang="en-US" sz="2600" dirty="0" smtClean="0">
                  <a:latin typeface="Symbol" pitchFamily="18" charset="2"/>
                </a:rPr>
                <a:t>´ </a:t>
              </a: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893044" y="4343400"/>
              <a:ext cx="9501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5831630" y="3060898"/>
            <a:ext cx="1102570" cy="887422"/>
            <a:chOff x="5831630" y="3889453"/>
            <a:chExt cx="1102570" cy="887422"/>
          </a:xfrm>
        </p:grpSpPr>
        <p:sp>
          <p:nvSpPr>
            <p:cNvPr id="64" name="TextBox 63"/>
            <p:cNvSpPr txBox="1"/>
            <p:nvPr/>
          </p:nvSpPr>
          <p:spPr>
            <a:xfrm>
              <a:off x="5831630" y="3889453"/>
              <a:ext cx="110257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4 </a:t>
              </a:r>
              <a:r>
                <a:rPr lang="en-US" sz="2800" dirty="0" smtClean="0">
                  <a:latin typeface="Symbol" pitchFamily="18" charset="2"/>
                </a:rPr>
                <a:t>¸</a:t>
              </a:r>
              <a:r>
                <a:rPr lang="en-US" sz="2600" dirty="0" smtClean="0">
                  <a:latin typeface="Symbol" pitchFamily="18" charset="2"/>
                </a:rPr>
                <a:t> </a:t>
              </a:r>
              <a:r>
                <a:rPr lang="en-US" sz="3200" dirty="0">
                  <a:latin typeface="Metrix-1" pitchFamily="18" charset="0"/>
                </a:rPr>
                <a:t>2</a:t>
              </a:r>
              <a:r>
                <a:rPr lang="en-US" sz="3200" dirty="0" smtClean="0">
                  <a:latin typeface="Symbol" pitchFamily="18" charset="2"/>
                </a:rPr>
                <a:t> 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8 </a:t>
              </a:r>
              <a:r>
                <a:rPr lang="en-US" sz="2400" dirty="0">
                  <a:latin typeface="Symbol" pitchFamily="18" charset="2"/>
                </a:rPr>
                <a:t>¸</a:t>
              </a:r>
              <a:r>
                <a:rPr lang="en-US" sz="2600" dirty="0" smtClean="0">
                  <a:latin typeface="Symbol" pitchFamily="18" charset="2"/>
                </a:rPr>
                <a:t> </a:t>
              </a: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5850681" y="4370696"/>
              <a:ext cx="9501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6846200" y="322073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7267575" y="3116638"/>
            <a:ext cx="581025" cy="810478"/>
            <a:chOff x="-847725" y="3493682"/>
            <a:chExt cx="581025" cy="810478"/>
          </a:xfrm>
        </p:grpSpPr>
        <p:sp>
          <p:nvSpPr>
            <p:cNvPr id="68" name="TextBox 6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921618" y="4741355"/>
            <a:ext cx="1102570" cy="911147"/>
            <a:chOff x="1921618" y="5438419"/>
            <a:chExt cx="1102570" cy="911147"/>
          </a:xfrm>
        </p:grpSpPr>
        <p:sp>
          <p:nvSpPr>
            <p:cNvPr id="70" name="TextBox 69"/>
            <p:cNvSpPr txBox="1"/>
            <p:nvPr/>
          </p:nvSpPr>
          <p:spPr>
            <a:xfrm>
              <a:off x="1921618" y="5438419"/>
              <a:ext cx="1102570" cy="911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2 </a:t>
              </a:r>
              <a:r>
                <a:rPr lang="en-US" sz="2600" dirty="0" smtClean="0">
                  <a:latin typeface="Symbol" pitchFamily="18" charset="2"/>
                </a:rPr>
                <a:t>´ </a:t>
              </a:r>
              <a:r>
                <a:rPr lang="en-US" sz="3200" dirty="0">
                  <a:latin typeface="Metrix-1" pitchFamily="18" charset="0"/>
                </a:rPr>
                <a:t>2</a:t>
              </a:r>
              <a:r>
                <a:rPr lang="en-US" sz="3200" dirty="0" smtClean="0">
                  <a:latin typeface="Symbol" pitchFamily="18" charset="2"/>
                </a:rPr>
                <a:t> 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4 </a:t>
              </a:r>
              <a:r>
                <a:rPr lang="en-US" sz="2600" dirty="0" smtClean="0">
                  <a:latin typeface="Symbol" pitchFamily="18" charset="2"/>
                </a:rPr>
                <a:t>´ </a:t>
              </a: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940669" y="5924194"/>
              <a:ext cx="9501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3024188" y="4921031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4802931" y="4779883"/>
            <a:ext cx="581025" cy="810478"/>
            <a:chOff x="-847725" y="3493682"/>
            <a:chExt cx="581025" cy="810478"/>
          </a:xfrm>
        </p:grpSpPr>
        <p:sp>
          <p:nvSpPr>
            <p:cNvPr id="74" name="TextBox 7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5803055" y="4779883"/>
            <a:ext cx="1102570" cy="887422"/>
            <a:chOff x="5803055" y="5438419"/>
            <a:chExt cx="1102570" cy="887422"/>
          </a:xfrm>
        </p:grpSpPr>
        <p:sp>
          <p:nvSpPr>
            <p:cNvPr id="76" name="TextBox 75"/>
            <p:cNvSpPr txBox="1"/>
            <p:nvPr/>
          </p:nvSpPr>
          <p:spPr>
            <a:xfrm>
              <a:off x="5803055" y="5438419"/>
              <a:ext cx="110257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2 </a:t>
              </a:r>
              <a:r>
                <a:rPr lang="en-US" sz="2800" dirty="0" smtClean="0">
                  <a:latin typeface="Symbol" pitchFamily="18" charset="2"/>
                </a:rPr>
                <a:t>¸</a:t>
              </a:r>
              <a:r>
                <a:rPr lang="en-US" sz="2600" dirty="0" smtClean="0">
                  <a:latin typeface="Symbol" pitchFamily="18" charset="2"/>
                </a:rPr>
                <a:t> </a:t>
              </a:r>
              <a:r>
                <a:rPr lang="en-US" sz="3200" dirty="0">
                  <a:latin typeface="Metrix-1" pitchFamily="18" charset="0"/>
                </a:rPr>
                <a:t>2</a:t>
              </a:r>
              <a:r>
                <a:rPr lang="en-US" sz="3200" dirty="0" smtClean="0">
                  <a:latin typeface="Symbol" pitchFamily="18" charset="2"/>
                </a:rPr>
                <a:t> 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 smtClean="0">
                  <a:latin typeface="Metrix-1" pitchFamily="18" charset="0"/>
                </a:rPr>
                <a:t>4 </a:t>
              </a:r>
              <a:r>
                <a:rPr lang="en-US" sz="2400" dirty="0">
                  <a:latin typeface="Symbol" pitchFamily="18" charset="2"/>
                </a:rPr>
                <a:t>¸</a:t>
              </a:r>
              <a:r>
                <a:rPr lang="en-US" sz="2600" dirty="0" smtClean="0">
                  <a:latin typeface="Symbol" pitchFamily="18" charset="2"/>
                </a:rPr>
                <a:t> </a:t>
              </a: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5822106" y="5924194"/>
              <a:ext cx="9501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6886575" y="491377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365156" y="4933771"/>
            <a:ext cx="533400" cy="733534"/>
            <a:chOff x="914400" y="3962400"/>
            <a:chExt cx="533400" cy="733534"/>
          </a:xfrm>
        </p:grpSpPr>
        <p:sp>
          <p:nvSpPr>
            <p:cNvPr id="80" name="TextBox 79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ight Arrow 10"/>
          <p:cNvSpPr/>
          <p:nvPr/>
        </p:nvSpPr>
        <p:spPr>
          <a:xfrm>
            <a:off x="1539039" y="3488485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>
            <a:off x="1464419" y="5227130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>
            <a:off x="5491162" y="3562699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5364906" y="5262780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0772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55" grpId="0"/>
      <p:bldP spid="10" grpId="0" animBg="1"/>
      <p:bldP spid="56" grpId="0" animBg="1"/>
      <p:bldP spid="66" grpId="0"/>
      <p:bldP spid="72" grpId="0"/>
      <p:bldP spid="78" grpId="0"/>
      <p:bldP spid="11" grpId="0" animBg="1"/>
      <p:bldP spid="82" grpId="0" animBg="1"/>
      <p:bldP spid="83" grpId="0" animBg="1"/>
      <p:bldP spid="8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286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Oya'oazmfxkwfjcif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7988" y="189453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343275" y="1809660"/>
            <a:ext cx="581025" cy="810478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991100" y="1791737"/>
            <a:ext cx="533400" cy="836126"/>
            <a:chOff x="914400" y="3962400"/>
            <a:chExt cx="533400" cy="836126"/>
          </a:xfrm>
        </p:grpSpPr>
        <p:sp>
          <p:nvSpPr>
            <p:cNvPr id="39" name="TextBox 38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1050081" y="1905000"/>
            <a:ext cx="533400" cy="733534"/>
            <a:chOff x="914400" y="3962400"/>
            <a:chExt cx="533400" cy="733534"/>
          </a:xfrm>
        </p:grpSpPr>
        <p:sp>
          <p:nvSpPr>
            <p:cNvPr id="59" name="TextBox 58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2026393" y="1752600"/>
            <a:ext cx="1102570" cy="911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200" dirty="0" smtClean="0">
                <a:latin typeface="Metrix-1" pitchFamily="18" charset="0"/>
              </a:rPr>
              <a:t>1 </a:t>
            </a:r>
            <a:r>
              <a:rPr lang="en-US" sz="2600" dirty="0" smtClean="0">
                <a:latin typeface="Symbol" pitchFamily="18" charset="2"/>
              </a:rPr>
              <a:t>´ </a:t>
            </a:r>
            <a:r>
              <a:rPr lang="en-US" sz="3200" dirty="0">
                <a:latin typeface="Metrix-1" pitchFamily="18" charset="0"/>
              </a:rPr>
              <a:t>2</a:t>
            </a:r>
            <a:r>
              <a:rPr lang="en-US" sz="3200" dirty="0" smtClean="0">
                <a:latin typeface="Symbol" pitchFamily="18" charset="2"/>
              </a:rPr>
              <a:t> </a:t>
            </a:r>
            <a:endParaRPr lang="en-US" sz="32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200" dirty="0" smtClean="0">
                <a:latin typeface="Metrix-1" pitchFamily="18" charset="0"/>
              </a:rPr>
              <a:t>2 </a:t>
            </a:r>
            <a:r>
              <a:rPr lang="en-US" sz="2600" dirty="0" smtClean="0">
                <a:latin typeface="Symbol" pitchFamily="18" charset="2"/>
              </a:rPr>
              <a:t>´ </a:t>
            </a:r>
            <a:r>
              <a:rPr lang="en-US" sz="3200" dirty="0">
                <a:latin typeface="Metrix-1" pitchFamily="18" charset="0"/>
              </a:rPr>
              <a:t>2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045444" y="2238375"/>
            <a:ext cx="9501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984030" y="1752600"/>
            <a:ext cx="1102570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200" dirty="0" smtClean="0">
                <a:latin typeface="Metrix-1" pitchFamily="18" charset="0"/>
              </a:rPr>
              <a:t>4 </a:t>
            </a:r>
            <a:r>
              <a:rPr lang="en-US" sz="2800" dirty="0" smtClean="0">
                <a:latin typeface="Symbol" pitchFamily="18" charset="2"/>
              </a:rPr>
              <a:t>¸</a:t>
            </a:r>
            <a:r>
              <a:rPr lang="en-US" sz="2600" dirty="0" smtClean="0">
                <a:latin typeface="Symbol" pitchFamily="18" charset="2"/>
              </a:rPr>
              <a:t> </a:t>
            </a:r>
            <a:r>
              <a:rPr lang="en-US" sz="3200" dirty="0">
                <a:latin typeface="Metrix-1" pitchFamily="18" charset="0"/>
              </a:rPr>
              <a:t>4</a:t>
            </a:r>
            <a:r>
              <a:rPr lang="en-US" sz="3200" dirty="0" smtClean="0">
                <a:latin typeface="Symbol" pitchFamily="18" charset="2"/>
              </a:rPr>
              <a:t> </a:t>
            </a:r>
            <a:endParaRPr lang="en-US" sz="32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200" dirty="0" smtClean="0">
                <a:latin typeface="Metrix-1" pitchFamily="18" charset="0"/>
              </a:rPr>
              <a:t>8 </a:t>
            </a:r>
            <a:r>
              <a:rPr lang="en-US" sz="2400" dirty="0">
                <a:latin typeface="Symbol" pitchFamily="18" charset="2"/>
              </a:rPr>
              <a:t>¸</a:t>
            </a:r>
            <a:r>
              <a:rPr lang="en-US" sz="2600" dirty="0" smtClean="0">
                <a:latin typeface="Symbol" pitchFamily="18" charset="2"/>
              </a:rPr>
              <a:t> </a:t>
            </a:r>
            <a:r>
              <a:rPr lang="en-US" sz="3200" dirty="0" smtClean="0">
                <a:latin typeface="Metrix-1" pitchFamily="18" charset="0"/>
              </a:rPr>
              <a:t>4</a:t>
            </a:r>
            <a:endParaRPr lang="en-US" sz="3200" dirty="0">
              <a:latin typeface="Metrix-1" pitchFamily="18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6003081" y="2238375"/>
            <a:ext cx="9501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934200" y="191358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7419975" y="1828303"/>
            <a:ext cx="581025" cy="810478"/>
            <a:chOff x="-847725" y="3493682"/>
            <a:chExt cx="581025" cy="810478"/>
          </a:xfrm>
        </p:grpSpPr>
        <p:sp>
          <p:nvSpPr>
            <p:cNvPr id="68" name="TextBox 6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  <a:endParaRPr lang="en-US" sz="3200" dirty="0">
                <a:latin typeface="Metrix-1" pitchFamily="18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ight Arrow 10"/>
          <p:cNvSpPr/>
          <p:nvPr/>
        </p:nvSpPr>
        <p:spPr>
          <a:xfrm>
            <a:off x="1607294" y="2224142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>
            <a:off x="5526831" y="2214617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610766" y="2990671"/>
            <a:ext cx="7999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udef</a:t>
            </a:r>
            <a:r>
              <a:rPr lang="en-US" sz="3600" dirty="0" smtClean="0">
                <a:latin typeface="Metrix-1" pitchFamily="18" charset="0"/>
              </a:rPr>
              <a:t>;*</a:t>
            </a:r>
            <a:r>
              <a:rPr lang="en-US" sz="3600" dirty="0" err="1" smtClean="0">
                <a:latin typeface="Metrix-1" pitchFamily="18" charset="0"/>
              </a:rPr>
              <a:t>Pef;BuD;aom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wefzdk;wl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tydkif;udef;jzpf&amp;ef</a:t>
            </a:r>
            <a:r>
              <a:rPr lang="en-US" sz="3600" dirty="0" smtClean="0">
                <a:latin typeface="Metrix-1" pitchFamily="18" charset="0"/>
              </a:rPr>
              <a:t> ydkif;ajcESifhydkif;a0wdkYudk </a:t>
            </a:r>
            <a:r>
              <a:rPr lang="en-US" sz="3600" dirty="0" err="1" smtClean="0">
                <a:latin typeface="Metrix-1" pitchFamily="18" charset="0"/>
              </a:rPr>
              <a:t>wlnDaomudef;jzifhajr§muf&amp;rnf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10766" y="4590871"/>
            <a:ext cx="7999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udef</a:t>
            </a:r>
            <a:r>
              <a:rPr lang="en-US" sz="3600" dirty="0" smtClean="0">
                <a:latin typeface="Metrix-1" pitchFamily="18" charset="0"/>
              </a:rPr>
              <a:t>;*</a:t>
            </a:r>
            <a:r>
              <a:rPr lang="en-US" sz="3600" dirty="0" err="1" smtClean="0">
                <a:latin typeface="Metrix-1" pitchFamily="18" charset="0"/>
              </a:rPr>
              <a:t>Pef;i,faom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wefzdk;wl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tydkif;udef;jzpf&amp;ef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ydkif;ajcESifh</a:t>
            </a:r>
            <a:r>
              <a:rPr lang="en-US" sz="3600" dirty="0" smtClean="0">
                <a:latin typeface="Metrix-1" pitchFamily="18" charset="0"/>
              </a:rPr>
              <a:t> ydkif;a0wdkYudk </a:t>
            </a:r>
            <a:r>
              <a:rPr lang="en-US" sz="3600" dirty="0" err="1" smtClean="0">
                <a:latin typeface="Metrix-1" pitchFamily="18" charset="0"/>
              </a:rPr>
              <a:t>wlnDaomudef;jzifhpm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rnf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457200" y="2895600"/>
            <a:ext cx="8229599" cy="1447799"/>
          </a:xfrm>
          <a:prstGeom prst="roundRect">
            <a:avLst/>
          </a:prstGeom>
          <a:noFill/>
          <a:ln>
            <a:solidFill>
              <a:srgbClr val="AF1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/>
          <p:cNvSpPr/>
          <p:nvPr/>
        </p:nvSpPr>
        <p:spPr>
          <a:xfrm>
            <a:off x="457200" y="4495800"/>
            <a:ext cx="8229599" cy="1447799"/>
          </a:xfrm>
          <a:prstGeom prst="roundRect">
            <a:avLst/>
          </a:prstGeom>
          <a:noFill/>
          <a:ln>
            <a:solidFill>
              <a:srgbClr val="AF1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47700" y="990600"/>
            <a:ext cx="1929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yHkt</a:t>
            </a:r>
            <a:r>
              <a:rPr lang="en-US" sz="3600" dirty="0" smtClean="0">
                <a:latin typeface="Metrix-1" pitchFamily="18" charset="0"/>
              </a:rPr>
              <a:t>&amp; -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217978" y="1053974"/>
            <a:ext cx="533400" cy="733534"/>
            <a:chOff x="914400" y="3962400"/>
            <a:chExt cx="533400" cy="733534"/>
          </a:xfrm>
        </p:grpSpPr>
        <p:sp>
          <p:nvSpPr>
            <p:cNvPr id="30" name="TextBox 29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2730707" y="102540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216527" y="940531"/>
            <a:ext cx="581025" cy="810478"/>
            <a:chOff x="-847725" y="3493682"/>
            <a:chExt cx="581025" cy="810478"/>
          </a:xfrm>
        </p:grpSpPr>
        <p:sp>
          <p:nvSpPr>
            <p:cNvPr id="34" name="TextBox 3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3744693" y="103445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230607" y="940710"/>
            <a:ext cx="533400" cy="836126"/>
            <a:chOff x="914400" y="3962400"/>
            <a:chExt cx="533400" cy="836126"/>
          </a:xfrm>
        </p:grpSpPr>
        <p:sp>
          <p:nvSpPr>
            <p:cNvPr id="44" name="TextBox 43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3689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2" grpId="0"/>
      <p:bldP spid="64" grpId="0"/>
      <p:bldP spid="66" grpId="0"/>
      <p:bldP spid="11" grpId="0" animBg="1"/>
      <p:bldP spid="83" grpId="0" animBg="1"/>
      <p:bldP spid="87" grpId="0" animBg="1"/>
      <p:bldP spid="8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90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tydkif;udef;rsm;EIdif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;,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SOfjcif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752975" y="4343400"/>
            <a:ext cx="581025" cy="810478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8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2514600" y="4343400"/>
            <a:ext cx="533400" cy="733534"/>
            <a:chOff x="914400" y="3962400"/>
            <a:chExt cx="533400" cy="733534"/>
          </a:xfrm>
        </p:grpSpPr>
        <p:sp>
          <p:nvSpPr>
            <p:cNvPr id="59" name="TextBox 58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0" y="609600"/>
            <a:ext cx="8991600" cy="137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ts val="3300"/>
              </a:lnSpc>
              <a:buFont typeface="Wingdings" pitchFamily="2" charset="2"/>
              <a:buChar char="Ø"/>
            </a:pPr>
            <a:r>
              <a:rPr lang="en-US" sz="3200" dirty="0" smtClean="0">
                <a:latin typeface="Metrix-1" pitchFamily="18" charset="0"/>
              </a:rPr>
              <a:t>t&amp;G,fwlpuf0dkif;yHk </a:t>
            </a:r>
            <a:r>
              <a:rPr lang="en-US" sz="3200" dirty="0" err="1" smtClean="0">
                <a:latin typeface="Metrix-1" pitchFamily="18" charset="0"/>
              </a:rPr>
              <a:t>pm&amp;Guf</a:t>
            </a:r>
            <a:r>
              <a:rPr lang="en-US" sz="3200" dirty="0" smtClean="0">
                <a:latin typeface="Metrix-1" pitchFamily="18" charset="0"/>
              </a:rPr>
              <a:t> 3 &amp;</a:t>
            </a:r>
            <a:r>
              <a:rPr lang="en-US" sz="3200" dirty="0" err="1" smtClean="0">
                <a:latin typeface="Metrix-1" pitchFamily="18" charset="0"/>
              </a:rPr>
              <a:t>Gufudk,lyg</a:t>
            </a:r>
            <a:r>
              <a:rPr lang="en-US" sz="3200" dirty="0" smtClean="0">
                <a:latin typeface="Metrix-1" pitchFamily="18" charset="0"/>
              </a:rPr>
              <a:t>/ </a:t>
            </a:r>
            <a:r>
              <a:rPr lang="en-US" sz="3200" dirty="0" err="1" smtClean="0">
                <a:latin typeface="Metrix-1" pitchFamily="18" charset="0"/>
              </a:rPr>
              <a:t>nDrQydkif</a:t>
            </a:r>
            <a:r>
              <a:rPr lang="en-US" sz="3200" dirty="0" smtClean="0">
                <a:latin typeface="Metrix-1" pitchFamily="18" charset="0"/>
              </a:rPr>
              <a:t>; 4 </a:t>
            </a:r>
            <a:r>
              <a:rPr lang="en-US" sz="3200" dirty="0" err="1" smtClean="0">
                <a:latin typeface="Metrix-1" pitchFamily="18" charset="0"/>
              </a:rPr>
              <a:t>ydkif;pD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acgufyg</a:t>
            </a:r>
            <a:r>
              <a:rPr lang="en-US" sz="3200" dirty="0" smtClean="0">
                <a:latin typeface="Metrix-1" pitchFamily="18" charset="0"/>
              </a:rPr>
              <a:t>/ </a:t>
            </a:r>
            <a:r>
              <a:rPr lang="en-US" sz="3200" dirty="0" err="1" smtClean="0">
                <a:latin typeface="Metrix-1" pitchFamily="18" charset="0"/>
              </a:rPr>
              <a:t>nDrQydkif</a:t>
            </a:r>
            <a:r>
              <a:rPr lang="en-US" sz="3200" dirty="0" smtClean="0">
                <a:latin typeface="Metrix-1" pitchFamily="18" charset="0"/>
              </a:rPr>
              <a:t>; 1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;? 2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;? 3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pDomta&amp;mifjc,fyg</a:t>
            </a:r>
            <a:r>
              <a:rPr lang="en-US" sz="3200" dirty="0" smtClean="0">
                <a:latin typeface="Metrix-1" pitchFamily="18" charset="0"/>
              </a:rPr>
              <a:t>/ </a:t>
            </a:r>
            <a:r>
              <a:rPr lang="en-US" sz="3200" dirty="0" err="1" smtClean="0">
                <a:latin typeface="Metrix-1" pitchFamily="18" charset="0"/>
              </a:rPr>
              <a:t>yrmPudk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EIdif</a:t>
            </a:r>
            <a:r>
              <a:rPr lang="en-US" sz="3200" dirty="0" smtClean="0">
                <a:latin typeface="Metrix-1" pitchFamily="18" charset="0"/>
              </a:rPr>
              <a:t>;,</a:t>
            </a:r>
            <a:r>
              <a:rPr lang="en-US" sz="3200" dirty="0" err="1" smtClean="0">
                <a:latin typeface="Metrix-1" pitchFamily="18" charset="0"/>
              </a:rPr>
              <a:t>SOfyg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</p:txBody>
      </p:sp>
      <p:sp>
        <p:nvSpPr>
          <p:cNvPr id="3" name="Oval 2"/>
          <p:cNvSpPr/>
          <p:nvPr/>
        </p:nvSpPr>
        <p:spPr>
          <a:xfrm>
            <a:off x="2075286" y="20193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64794" y="3314700"/>
            <a:ext cx="1135981" cy="11036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287" y="3314700"/>
            <a:ext cx="1118296" cy="10864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12" y="3328062"/>
            <a:ext cx="1122228" cy="1090317"/>
          </a:xfrm>
          <a:prstGeom prst="rect">
            <a:avLst/>
          </a:prstGeom>
        </p:spPr>
      </p:pic>
      <p:sp>
        <p:nvSpPr>
          <p:cNvPr id="48" name="Oval 47"/>
          <p:cNvSpPr/>
          <p:nvPr/>
        </p:nvSpPr>
        <p:spPr>
          <a:xfrm>
            <a:off x="4339803" y="20193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444828" y="20193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3289300" y="4926747"/>
            <a:ext cx="581025" cy="810478"/>
            <a:chOff x="-847725" y="3493682"/>
            <a:chExt cx="581025" cy="810478"/>
          </a:xfrm>
        </p:grpSpPr>
        <p:sp>
          <p:nvSpPr>
            <p:cNvPr id="51" name="TextBox 5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1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911600" y="503598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&lt;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978400" y="501693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</a:t>
            </a:r>
            <a:endParaRPr lang="en-US" sz="3600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5704582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ydkif;ajcrsm;wlNyD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; ydkif;a0rsm;rwlvQif ydkif;a0i,faomtydkif;udef;u </a:t>
            </a: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ydkíi,fonf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/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624772" y="3098800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948872" y="3095625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6977697" y="3105150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6734175" y="4330700"/>
            <a:ext cx="581025" cy="810478"/>
            <a:chOff x="-847725" y="3493682"/>
            <a:chExt cx="581025" cy="810478"/>
          </a:xfrm>
        </p:grpSpPr>
        <p:sp>
          <p:nvSpPr>
            <p:cNvPr id="42" name="TextBox 4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800" dirty="0">
                  <a:latin typeface="Metrix-1" pitchFamily="18" charset="0"/>
                </a:rPr>
                <a:t>3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346575" y="4965700"/>
            <a:ext cx="581025" cy="810478"/>
            <a:chOff x="-847725" y="3493682"/>
            <a:chExt cx="581025" cy="810478"/>
          </a:xfrm>
        </p:grpSpPr>
        <p:sp>
          <p:nvSpPr>
            <p:cNvPr id="45" name="TextBox 44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5438775" y="4965700"/>
            <a:ext cx="581025" cy="810478"/>
            <a:chOff x="-847725" y="3493682"/>
            <a:chExt cx="581025" cy="810478"/>
          </a:xfrm>
        </p:grpSpPr>
        <p:sp>
          <p:nvSpPr>
            <p:cNvPr id="62" name="TextBox 6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4634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8" grpId="0" animBg="1"/>
      <p:bldP spid="49" grpId="0" animBg="1"/>
      <p:bldP spid="19" grpId="0"/>
      <p:bldP spid="70" grpId="0"/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tydkif;udef;rsm;EIdif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;,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SOfjcif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752975" y="4343400"/>
            <a:ext cx="581025" cy="810478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800" dirty="0">
                  <a:latin typeface="Metrix-1" pitchFamily="18" charset="0"/>
                </a:rPr>
                <a:t>1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28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838950" y="4295775"/>
            <a:ext cx="533400" cy="836126"/>
            <a:chOff x="914400" y="3962400"/>
            <a:chExt cx="533400" cy="836126"/>
          </a:xfrm>
        </p:grpSpPr>
        <p:sp>
          <p:nvSpPr>
            <p:cNvPr id="39" name="TextBox 38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2800" dirty="0">
                  <a:latin typeface="Metrix-1" pitchFamily="18" charset="0"/>
                </a:rPr>
                <a:t>1</a:t>
              </a:r>
              <a:endParaRPr lang="en-US" sz="28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28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2514600" y="4343400"/>
            <a:ext cx="533400" cy="733534"/>
            <a:chOff x="914400" y="3962400"/>
            <a:chExt cx="533400" cy="733534"/>
          </a:xfrm>
        </p:grpSpPr>
        <p:sp>
          <p:nvSpPr>
            <p:cNvPr id="59" name="TextBox 58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28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0" y="838200"/>
            <a:ext cx="899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200" dirty="0" smtClean="0">
                <a:latin typeface="Metrix-1" pitchFamily="18" charset="0"/>
              </a:rPr>
              <a:t>t&amp;G,fwlpuf0dkif;yHk </a:t>
            </a:r>
            <a:r>
              <a:rPr lang="en-US" sz="3200" dirty="0" err="1" smtClean="0">
                <a:latin typeface="Metrix-1" pitchFamily="18" charset="0"/>
              </a:rPr>
              <a:t>pm&amp;Guf</a:t>
            </a:r>
            <a:r>
              <a:rPr lang="en-US" sz="3200" dirty="0" smtClean="0">
                <a:latin typeface="Metrix-1" pitchFamily="18" charset="0"/>
              </a:rPr>
              <a:t> 3 &amp;</a:t>
            </a:r>
            <a:r>
              <a:rPr lang="en-US" sz="3200" dirty="0" err="1" smtClean="0">
                <a:latin typeface="Metrix-1" pitchFamily="18" charset="0"/>
              </a:rPr>
              <a:t>Gufudk,lyg</a:t>
            </a:r>
            <a:r>
              <a:rPr lang="en-US" sz="3200" dirty="0" smtClean="0">
                <a:latin typeface="Metrix-1" pitchFamily="18" charset="0"/>
              </a:rPr>
              <a:t>/ 2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;? 4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;? 8 </a:t>
            </a:r>
            <a:r>
              <a:rPr lang="en-US" sz="3200" dirty="0" err="1" smtClean="0">
                <a:latin typeface="Metrix-1" pitchFamily="18" charset="0"/>
              </a:rPr>
              <a:t>ydkif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toD;oD;acgufyg</a:t>
            </a:r>
            <a:r>
              <a:rPr lang="en-US" sz="3200" dirty="0" smtClean="0">
                <a:latin typeface="Metrix-1" pitchFamily="18" charset="0"/>
              </a:rPr>
              <a:t>/ </a:t>
            </a:r>
            <a:r>
              <a:rPr lang="en-US" sz="3200" dirty="0" err="1" smtClean="0">
                <a:latin typeface="Metrix-1" pitchFamily="18" charset="0"/>
              </a:rPr>
              <a:t>nDrQydkif;wpfckpDomta&amp;mifjc,fyg</a:t>
            </a:r>
            <a:r>
              <a:rPr lang="en-US" sz="3200" dirty="0" smtClean="0">
                <a:latin typeface="Metrix-1" pitchFamily="18" charset="0"/>
              </a:rPr>
              <a:t>/ </a:t>
            </a:r>
            <a:r>
              <a:rPr lang="en-US" sz="3200" dirty="0" err="1" smtClean="0">
                <a:latin typeface="Metrix-1" pitchFamily="18" charset="0"/>
              </a:rPr>
              <a:t>yrmPudk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EIdif</a:t>
            </a:r>
            <a:r>
              <a:rPr lang="en-US" sz="3200" dirty="0" smtClean="0">
                <a:latin typeface="Metrix-1" pitchFamily="18" charset="0"/>
              </a:rPr>
              <a:t>;,</a:t>
            </a:r>
            <a:r>
              <a:rPr lang="en-US" sz="3200" dirty="0" err="1" smtClean="0">
                <a:latin typeface="Metrix-1" pitchFamily="18" charset="0"/>
              </a:rPr>
              <a:t>SOfyg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</p:txBody>
      </p:sp>
      <p:sp>
        <p:nvSpPr>
          <p:cNvPr id="3" name="Oval 2"/>
          <p:cNvSpPr/>
          <p:nvPr/>
        </p:nvSpPr>
        <p:spPr>
          <a:xfrm>
            <a:off x="2075286" y="19050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794" y="3276600"/>
            <a:ext cx="1135981" cy="11036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286" y="3276600"/>
            <a:ext cx="1118298" cy="10864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252" y="3289962"/>
            <a:ext cx="1127548" cy="1090317"/>
          </a:xfrm>
          <a:prstGeom prst="rect">
            <a:avLst/>
          </a:prstGeom>
        </p:spPr>
      </p:pic>
      <p:sp>
        <p:nvSpPr>
          <p:cNvPr id="48" name="Oval 47"/>
          <p:cNvSpPr/>
          <p:nvPr/>
        </p:nvSpPr>
        <p:spPr>
          <a:xfrm>
            <a:off x="4339803" y="19050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444828" y="1905000"/>
            <a:ext cx="1098972" cy="1066800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4033837" y="4952147"/>
            <a:ext cx="581025" cy="810478"/>
            <a:chOff x="-847725" y="3493682"/>
            <a:chExt cx="581025" cy="810478"/>
          </a:xfrm>
        </p:grpSpPr>
        <p:sp>
          <p:nvSpPr>
            <p:cNvPr id="51" name="TextBox 5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1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5172075" y="4922039"/>
            <a:ext cx="533400" cy="836126"/>
            <a:chOff x="914400" y="3962400"/>
            <a:chExt cx="533400" cy="836126"/>
          </a:xfrm>
        </p:grpSpPr>
        <p:sp>
          <p:nvSpPr>
            <p:cNvPr id="54" name="TextBox 53"/>
            <p:cNvSpPr txBox="1"/>
            <p:nvPr/>
          </p:nvSpPr>
          <p:spPr>
            <a:xfrm>
              <a:off x="914400" y="3962400"/>
              <a:ext cx="533400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1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29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914400" y="441290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3067050" y="5029200"/>
            <a:ext cx="533400" cy="733534"/>
            <a:chOff x="914400" y="3962400"/>
            <a:chExt cx="533400" cy="733534"/>
          </a:xfrm>
        </p:grpSpPr>
        <p:sp>
          <p:nvSpPr>
            <p:cNvPr id="57" name="TextBox 56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2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2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505200" y="503598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&gt;</a:t>
            </a:r>
            <a:endParaRPr lang="en-US" sz="3600" dirty="0"/>
          </a:p>
        </p:txBody>
      </p:sp>
      <p:sp>
        <p:nvSpPr>
          <p:cNvPr id="70" name="TextBox 69"/>
          <p:cNvSpPr txBox="1"/>
          <p:nvPr/>
        </p:nvSpPr>
        <p:spPr>
          <a:xfrm>
            <a:off x="4572000" y="501693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&gt;</a:t>
            </a:r>
            <a:endParaRPr lang="en-US" sz="3600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5704582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ydkif;a0rsm;wlNyD; </a:t>
            </a: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ydkif;ajcrsm;rwlvQif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ydkif;ajci,faomtydkif;udef;u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ydkíBuD;onf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/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624772" y="3009900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948872" y="3019425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6977697" y="3028950"/>
            <a:ext cx="0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82631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8" grpId="0" animBg="1"/>
      <p:bldP spid="49" grpId="0" animBg="1"/>
      <p:bldP spid="19" grpId="0"/>
      <p:bldP spid="70" grpId="0"/>
      <p:bldP spid="7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tydkif;udef;rsm;EIdif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;,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SOfjcif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81250" y="2441156"/>
            <a:ext cx="581025" cy="810478"/>
            <a:chOff x="-847725" y="3493682"/>
            <a:chExt cx="581025" cy="810478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5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771775" y="936427"/>
            <a:ext cx="581025" cy="810478"/>
            <a:chOff x="-847725" y="3493682"/>
            <a:chExt cx="581025" cy="810478"/>
          </a:xfrm>
        </p:grpSpPr>
        <p:sp>
          <p:nvSpPr>
            <p:cNvPr id="51" name="TextBox 5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762250" y="489320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&gt;</a:t>
            </a:r>
            <a:endParaRPr lang="en-US" sz="3600" dirty="0"/>
          </a:p>
        </p:txBody>
      </p:sp>
      <p:sp>
        <p:nvSpPr>
          <p:cNvPr id="71" name="TextBox 70"/>
          <p:cNvSpPr txBox="1"/>
          <p:nvPr/>
        </p:nvSpPr>
        <p:spPr>
          <a:xfrm>
            <a:off x="2057400" y="1018500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ESifh</a:t>
            </a:r>
            <a:r>
              <a:rPr lang="en-US" sz="3600" dirty="0" smtClean="0">
                <a:latin typeface="Metrix-1" pitchFamily="18" charset="0"/>
              </a:rPr>
              <a:t>     </a:t>
            </a:r>
            <a:r>
              <a:rPr lang="en-US" sz="3600" dirty="0" err="1" smtClean="0">
                <a:latin typeface="Metrix-1" pitchFamily="18" charset="0"/>
              </a:rPr>
              <a:t>wdkYudkEIdif</a:t>
            </a:r>
            <a:r>
              <a:rPr lang="en-US" sz="3600" dirty="0" smtClean="0">
                <a:latin typeface="Metrix-1" pitchFamily="18" charset="0"/>
              </a:rPr>
              <a:t>;,</a:t>
            </a:r>
            <a:r>
              <a:rPr lang="en-US" sz="3600" dirty="0" err="1" smtClean="0">
                <a:latin typeface="Metrix-1" pitchFamily="18" charset="0"/>
              </a:rPr>
              <a:t>SOfyg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7275" y="1770975"/>
            <a:ext cx="7400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ydkif;ajcwlatmifñSdyg</a:t>
            </a:r>
            <a:r>
              <a:rPr lang="en-US" sz="3600" dirty="0" smtClean="0">
                <a:latin typeface="Metrix-1" pitchFamily="18" charset="0"/>
              </a:rPr>
              <a:t>/</a:t>
            </a:r>
            <a:r>
              <a:rPr lang="en-US" sz="3600" dirty="0" err="1" smtClean="0">
                <a:latin typeface="Metrix-1" pitchFamily="18" charset="0"/>
              </a:rPr>
              <a:t>wefzdk;wltydkif;udef</a:t>
            </a:r>
            <a:r>
              <a:rPr lang="en-US" sz="3600" dirty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Smyg</a:t>
            </a:r>
            <a:r>
              <a:rPr lang="en-US" sz="3600" dirty="0" smtClean="0">
                <a:latin typeface="Metrix-1" pitchFamily="18" charset="0"/>
              </a:rPr>
              <a:t>/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98294" y="250738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581650" y="2451088"/>
            <a:ext cx="685800" cy="810478"/>
            <a:chOff x="-800100" y="3493682"/>
            <a:chExt cx="685800" cy="810478"/>
          </a:xfrm>
        </p:grpSpPr>
        <p:sp>
          <p:nvSpPr>
            <p:cNvPr id="28" name="TextBox 27"/>
            <p:cNvSpPr txBox="1"/>
            <p:nvPr/>
          </p:nvSpPr>
          <p:spPr>
            <a:xfrm>
              <a:off x="-800100" y="3493682"/>
              <a:ext cx="6858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16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1"/>
            </p:cNvCxnSpPr>
            <p:nvPr/>
          </p:nvCxnSpPr>
          <p:spPr>
            <a:xfrm>
              <a:off x="-800100" y="3898921"/>
              <a:ext cx="60960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3721843" y="2374978"/>
            <a:ext cx="131688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>
                <a:latin typeface="Metrix-1" pitchFamily="18" charset="0"/>
              </a:rPr>
              <a:t>4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4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600" dirty="0">
                <a:latin typeface="Metrix-1" pitchFamily="18" charset="0"/>
              </a:rPr>
              <a:t>5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 smtClean="0">
                <a:latin typeface="Metrix-1" pitchFamily="18" charset="0"/>
              </a:rPr>
              <a:t>4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600450" y="2855920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ight Arrow 46"/>
          <p:cNvSpPr/>
          <p:nvPr/>
        </p:nvSpPr>
        <p:spPr>
          <a:xfrm>
            <a:off x="3067050" y="2836995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pSp>
        <p:nvGrpSpPr>
          <p:cNvPr id="62" name="Group 61"/>
          <p:cNvGrpSpPr/>
          <p:nvPr/>
        </p:nvGrpSpPr>
        <p:grpSpPr>
          <a:xfrm>
            <a:off x="1447800" y="936206"/>
            <a:ext cx="581025" cy="810478"/>
            <a:chOff x="-847725" y="3493682"/>
            <a:chExt cx="581025" cy="810478"/>
          </a:xfrm>
        </p:grpSpPr>
        <p:sp>
          <p:nvSpPr>
            <p:cNvPr id="63" name="TextBox 62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5</a:t>
              </a:r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2362200" y="3603427"/>
            <a:ext cx="581025" cy="810478"/>
            <a:chOff x="-847725" y="3493682"/>
            <a:chExt cx="581025" cy="810478"/>
          </a:xfrm>
        </p:grpSpPr>
        <p:sp>
          <p:nvSpPr>
            <p:cNvPr id="66" name="TextBox 6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5017344" y="367896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5600700" y="3613138"/>
            <a:ext cx="685800" cy="810478"/>
            <a:chOff x="-800100" y="3493682"/>
            <a:chExt cx="685800" cy="810478"/>
          </a:xfrm>
        </p:grpSpPr>
        <p:sp>
          <p:nvSpPr>
            <p:cNvPr id="72" name="TextBox 71"/>
            <p:cNvSpPr txBox="1"/>
            <p:nvPr/>
          </p:nvSpPr>
          <p:spPr>
            <a:xfrm>
              <a:off x="-800100" y="3493682"/>
              <a:ext cx="6858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1"/>
            </p:cNvCxnSpPr>
            <p:nvPr/>
          </p:nvCxnSpPr>
          <p:spPr>
            <a:xfrm>
              <a:off x="-800100" y="3898921"/>
              <a:ext cx="60960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/>
          <p:cNvSpPr txBox="1"/>
          <p:nvPr/>
        </p:nvSpPr>
        <p:spPr>
          <a:xfrm>
            <a:off x="3740893" y="3537028"/>
            <a:ext cx="131688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3 </a:t>
            </a:r>
            <a:r>
              <a:rPr lang="en-US" sz="3200" dirty="0" smtClean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5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4 </a:t>
            </a:r>
            <a:r>
              <a:rPr lang="en-US" sz="3200" dirty="0" smtClean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5</a:t>
            </a: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3619500" y="4017970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ight Arrow 75"/>
          <p:cNvSpPr/>
          <p:nvPr/>
        </p:nvSpPr>
        <p:spPr>
          <a:xfrm>
            <a:off x="3019425" y="3979995"/>
            <a:ext cx="295275" cy="45719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pSp>
        <p:nvGrpSpPr>
          <p:cNvPr id="77" name="Group 76"/>
          <p:cNvGrpSpPr/>
          <p:nvPr/>
        </p:nvGrpSpPr>
        <p:grpSpPr>
          <a:xfrm>
            <a:off x="1828800" y="4828322"/>
            <a:ext cx="685800" cy="810478"/>
            <a:chOff x="-800100" y="3493682"/>
            <a:chExt cx="685800" cy="810478"/>
          </a:xfrm>
        </p:grpSpPr>
        <p:sp>
          <p:nvSpPr>
            <p:cNvPr id="78" name="TextBox 77"/>
            <p:cNvSpPr txBox="1"/>
            <p:nvPr/>
          </p:nvSpPr>
          <p:spPr>
            <a:xfrm>
              <a:off x="-800100" y="3493682"/>
              <a:ext cx="6858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16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79" name="Straight Connector 78"/>
            <p:cNvCxnSpPr>
              <a:stCxn id="78" idx="1"/>
            </p:cNvCxnSpPr>
            <p:nvPr/>
          </p:nvCxnSpPr>
          <p:spPr>
            <a:xfrm>
              <a:off x="-800100" y="3898921"/>
              <a:ext cx="60960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3429000" y="4780697"/>
            <a:ext cx="685800" cy="810478"/>
            <a:chOff x="-800100" y="3493682"/>
            <a:chExt cx="685800" cy="810478"/>
          </a:xfrm>
        </p:grpSpPr>
        <p:sp>
          <p:nvSpPr>
            <p:cNvPr id="82" name="TextBox 81"/>
            <p:cNvSpPr txBox="1"/>
            <p:nvPr/>
          </p:nvSpPr>
          <p:spPr>
            <a:xfrm>
              <a:off x="-800100" y="3493682"/>
              <a:ext cx="6858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-800100" y="3937021"/>
              <a:ext cx="60960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ight Arrow 83"/>
          <p:cNvSpPr/>
          <p:nvPr/>
        </p:nvSpPr>
        <p:spPr>
          <a:xfrm>
            <a:off x="4543425" y="5105401"/>
            <a:ext cx="514350" cy="228600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pSp>
        <p:nvGrpSpPr>
          <p:cNvPr id="85" name="Group 84"/>
          <p:cNvGrpSpPr/>
          <p:nvPr/>
        </p:nvGrpSpPr>
        <p:grpSpPr>
          <a:xfrm>
            <a:off x="5734050" y="4793831"/>
            <a:ext cx="581025" cy="810478"/>
            <a:chOff x="-847725" y="3493682"/>
            <a:chExt cx="581025" cy="810478"/>
          </a:xfrm>
        </p:grpSpPr>
        <p:sp>
          <p:nvSpPr>
            <p:cNvPr id="86" name="TextBox 85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5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6886575" y="4794052"/>
            <a:ext cx="581025" cy="810478"/>
            <a:chOff x="-847725" y="3493682"/>
            <a:chExt cx="581025" cy="810478"/>
          </a:xfrm>
        </p:grpSpPr>
        <p:sp>
          <p:nvSpPr>
            <p:cNvPr id="89" name="TextBox 88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90" name="Straight Connector 89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/>
          <p:cNvSpPr txBox="1"/>
          <p:nvPr/>
        </p:nvSpPr>
        <p:spPr>
          <a:xfrm>
            <a:off x="6324600" y="487415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&gt;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0162" y="4804749"/>
            <a:ext cx="47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ymbol" pitchFamily="18" charset="2"/>
              </a:rPr>
              <a:t>\</a:t>
            </a:r>
            <a:endParaRPr lang="en-US" sz="3600" dirty="0">
              <a:latin typeface="Symbol" pitchFamily="18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22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6" grpId="0"/>
      <p:bldP spid="33" grpId="0"/>
      <p:bldP spid="47" grpId="0" animBg="1"/>
      <p:bldP spid="68" grpId="0"/>
      <p:bldP spid="74" grpId="0"/>
      <p:bldP spid="76" grpId="0" animBg="1"/>
      <p:bldP spid="84" grpId="0" animBg="1"/>
      <p:bldP spid="91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ydkif;ajcwlaomtydkif;udef;rsm;aygif;jcif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447800" y="838200"/>
            <a:ext cx="566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yHkrsm;udkavhvmyg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ocFsmjzifhazmfjyyg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2718" y="5611348"/>
            <a:ext cx="131688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200" dirty="0" smtClean="0">
                <a:latin typeface="Symbol" pitchFamily="18" charset="2"/>
              </a:rPr>
              <a:t>+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 smtClean="0">
                <a:latin typeface="Metrix-1" pitchFamily="18" charset="0"/>
              </a:rPr>
              <a:t>1</a:t>
            </a:r>
          </a:p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  2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085615" y="6106929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24700"/>
            <a:ext cx="1633593" cy="109109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47894" y="1724700"/>
            <a:ext cx="1633593" cy="1091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736892"/>
            <a:ext cx="1633593" cy="10789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061" y="1736892"/>
            <a:ext cx="1651879" cy="1121571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44565" y="194922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030061" y="2815795"/>
            <a:ext cx="570139" cy="810478"/>
            <a:chOff x="-836839" y="3493682"/>
            <a:chExt cx="570139" cy="810478"/>
          </a:xfrm>
        </p:grpSpPr>
        <p:sp>
          <p:nvSpPr>
            <p:cNvPr id="58" name="TextBox 5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6631636" y="194635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091222" y="1960111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3316061" y="2804909"/>
            <a:ext cx="570139" cy="810478"/>
            <a:chOff x="-836839" y="3493682"/>
            <a:chExt cx="570139" cy="810478"/>
          </a:xfrm>
        </p:grpSpPr>
        <p:sp>
          <p:nvSpPr>
            <p:cNvPr id="80" name="TextBox 79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/>
          <p:nvPr/>
        </p:nvSpPr>
        <p:spPr>
          <a:xfrm>
            <a:off x="2112993" y="289628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355450" y="283097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95" name="Group 94"/>
          <p:cNvGrpSpPr/>
          <p:nvPr/>
        </p:nvGrpSpPr>
        <p:grpSpPr>
          <a:xfrm>
            <a:off x="5493204" y="2717821"/>
            <a:ext cx="570139" cy="926536"/>
            <a:chOff x="-836839" y="3493682"/>
            <a:chExt cx="570139" cy="926536"/>
          </a:xfrm>
        </p:grpSpPr>
        <p:sp>
          <p:nvSpPr>
            <p:cNvPr id="96" name="TextBox 95"/>
            <p:cNvSpPr txBox="1"/>
            <p:nvPr/>
          </p:nvSpPr>
          <p:spPr>
            <a:xfrm>
              <a:off x="-800100" y="3493682"/>
              <a:ext cx="533400" cy="9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7" name="Straight Connector 96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6631636" y="283897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739745" y="2841170"/>
            <a:ext cx="468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52400" y="3788228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ydkif;ajcwlvQif</a:t>
            </a:r>
            <a:r>
              <a:rPr lang="en-US" sz="3600" dirty="0" smtClean="0">
                <a:latin typeface="Metrix-1" pitchFamily="18" charset="0"/>
              </a:rPr>
              <a:t> ydkif;a0jcif;aygif;Edkifonf/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41515" y="4431169"/>
            <a:ext cx="4735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ydkif;ajcwpfBudrfomtoHk;jyKrnf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29768" y="5077500"/>
            <a:ext cx="792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ydkif;ajcESifhydkif;a0wlvQif 1 (</a:t>
            </a:r>
            <a:r>
              <a:rPr lang="en-US" sz="3600" dirty="0" err="1" smtClean="0">
                <a:latin typeface="Metrix-1" pitchFamily="18" charset="0"/>
              </a:rPr>
              <a:t>wpfckvHk;jzpfonf</a:t>
            </a:r>
            <a:r>
              <a:rPr lang="en-US" sz="3600" dirty="0" smtClean="0">
                <a:latin typeface="Metrix-1" pitchFamily="18" charset="0"/>
              </a:rPr>
              <a:t>/)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897391" y="5744052"/>
            <a:ext cx="570139" cy="810478"/>
            <a:chOff x="-836839" y="3493682"/>
            <a:chExt cx="570139" cy="810478"/>
          </a:xfrm>
        </p:grpSpPr>
        <p:sp>
          <p:nvSpPr>
            <p:cNvPr id="104" name="TextBox 10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>
            <a:off x="1998890" y="5646078"/>
            <a:ext cx="570139" cy="887422"/>
            <a:chOff x="-836839" y="3493682"/>
            <a:chExt cx="570139" cy="887422"/>
          </a:xfrm>
        </p:grpSpPr>
        <p:sp>
          <p:nvSpPr>
            <p:cNvPr id="107" name="TextBox 106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1550244" y="580276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13735" y="578099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4894487" y="5656964"/>
            <a:ext cx="570139" cy="887422"/>
            <a:chOff x="-836839" y="3493682"/>
            <a:chExt cx="570139" cy="887422"/>
          </a:xfrm>
        </p:grpSpPr>
        <p:sp>
          <p:nvSpPr>
            <p:cNvPr id="112" name="TextBox 111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extBox 113"/>
          <p:cNvSpPr txBox="1"/>
          <p:nvPr/>
        </p:nvSpPr>
        <p:spPr>
          <a:xfrm>
            <a:off x="5465790" y="580277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932714" y="5802085"/>
            <a:ext cx="468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1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522041" y="579120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78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93" grpId="0"/>
      <p:bldP spid="94" grpId="0"/>
      <p:bldP spid="98" grpId="0"/>
      <p:bldP spid="99" grpId="0"/>
      <p:bldP spid="100" grpId="0"/>
      <p:bldP spid="101" grpId="0"/>
      <p:bldP spid="102" grpId="0"/>
      <p:bldP spid="109" grpId="0"/>
      <p:bldP spid="110" grpId="0"/>
      <p:bldP spid="114" grpId="0"/>
      <p:bldP spid="115" grpId="0"/>
      <p:bldP spid="1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ydkif;ajcrwlaomtydkif;udef;rsm;aygif;jcif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79694" y="200305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2113435" y="2849054"/>
            <a:ext cx="570139" cy="810478"/>
            <a:chOff x="-836839" y="3493682"/>
            <a:chExt cx="570139" cy="810478"/>
          </a:xfrm>
        </p:grpSpPr>
        <p:sp>
          <p:nvSpPr>
            <p:cNvPr id="58" name="TextBox 5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3085375" y="1994466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3976253" y="2853471"/>
            <a:ext cx="570139" cy="810478"/>
            <a:chOff x="-836839" y="3493682"/>
            <a:chExt cx="570139" cy="810478"/>
          </a:xfrm>
        </p:grpSpPr>
        <p:sp>
          <p:nvSpPr>
            <p:cNvPr id="80" name="TextBox 79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/>
          <p:nvPr/>
        </p:nvSpPr>
        <p:spPr>
          <a:xfrm>
            <a:off x="3085375" y="284905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083873" y="2864356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752600" y="3635824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</a:t>
            </a:r>
            <a:r>
              <a:rPr lang="en-US" sz="3600" dirty="0" smtClean="0">
                <a:latin typeface="Metrix-1" pitchFamily="18" charset="0"/>
              </a:rPr>
              <a:t> 2 </a:t>
            </a:r>
            <a:r>
              <a:rPr lang="en-US" sz="3600" dirty="0" err="1" smtClean="0">
                <a:latin typeface="Metrix-1" pitchFamily="18" charset="0"/>
              </a:rPr>
              <a:t>udk</a:t>
            </a:r>
            <a:r>
              <a:rPr lang="en-US" sz="3600" dirty="0" smtClean="0">
                <a:latin typeface="Metrix-1" pitchFamily="18" charset="0"/>
              </a:rPr>
              <a:t> 4 </a:t>
            </a:r>
            <a:r>
              <a:rPr lang="en-US" sz="3600" dirty="0" err="1" smtClean="0">
                <a:latin typeface="Metrix-1" pitchFamily="18" charset="0"/>
              </a:rPr>
              <a:t>jzpfatmifajymif;yg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683844" y="516411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5347217" y="5796402"/>
            <a:ext cx="570139" cy="887422"/>
            <a:chOff x="-836839" y="3493682"/>
            <a:chExt cx="570139" cy="887422"/>
          </a:xfrm>
        </p:grpSpPr>
        <p:sp>
          <p:nvSpPr>
            <p:cNvPr id="112" name="TextBox 111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3</a:t>
              </a: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/>
          <p:nvPr/>
        </p:nvSpPr>
        <p:spPr>
          <a:xfrm>
            <a:off x="4800600" y="593063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46" y="1774384"/>
            <a:ext cx="1135981" cy="1103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6992" y="1774384"/>
            <a:ext cx="1118298" cy="1086497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6107131" y="2743200"/>
            <a:ext cx="570139" cy="887422"/>
            <a:chOff x="-836839" y="3493682"/>
            <a:chExt cx="570139" cy="887422"/>
          </a:xfrm>
        </p:grpSpPr>
        <p:sp>
          <p:nvSpPr>
            <p:cNvPr id="44" name="TextBox 43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3</a:t>
              </a: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1334861" y="817961"/>
            <a:ext cx="570139" cy="810478"/>
            <a:chOff x="-836839" y="3493682"/>
            <a:chExt cx="570139" cy="810478"/>
          </a:xfrm>
        </p:grpSpPr>
        <p:sp>
          <p:nvSpPr>
            <p:cNvPr id="47" name="TextBox 46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2354026" y="844150"/>
            <a:ext cx="570139" cy="810478"/>
            <a:chOff x="-836839" y="3493682"/>
            <a:chExt cx="570139" cy="810478"/>
          </a:xfrm>
        </p:grpSpPr>
        <p:sp>
          <p:nvSpPr>
            <p:cNvPr id="50" name="TextBox 49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1844158" y="86150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936171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        </a:t>
            </a:r>
            <a:r>
              <a:rPr lang="en-US" sz="3600" dirty="0" err="1" smtClean="0">
                <a:latin typeface="Metrix-1" pitchFamily="18" charset="0"/>
              </a:rPr>
              <a:t>udk&amp;Sif;yg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24488" y="432529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819775" y="4240423"/>
            <a:ext cx="581025" cy="810478"/>
            <a:chOff x="-847725" y="3493682"/>
            <a:chExt cx="581025" cy="810478"/>
          </a:xfrm>
        </p:grpSpPr>
        <p:sp>
          <p:nvSpPr>
            <p:cNvPr id="62" name="TextBox 6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3069381" y="4335763"/>
            <a:ext cx="533400" cy="733534"/>
            <a:chOff x="914400" y="3962400"/>
            <a:chExt cx="533400" cy="733534"/>
          </a:xfrm>
        </p:grpSpPr>
        <p:sp>
          <p:nvSpPr>
            <p:cNvPr id="65" name="TextBox 64"/>
            <p:cNvSpPr txBox="1"/>
            <p:nvPr/>
          </p:nvSpPr>
          <p:spPr>
            <a:xfrm>
              <a:off x="914400" y="3962400"/>
              <a:ext cx="533400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5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914400" y="4295775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4045692" y="4183363"/>
            <a:ext cx="1297347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 smtClean="0">
                <a:latin typeface="Metrix-1" pitchFamily="18" charset="0"/>
              </a:rPr>
              <a:t>2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2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 smtClean="0">
                <a:latin typeface="Metrix-1" pitchFamily="18" charset="0"/>
              </a:rPr>
              <a:t>2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4064744" y="4669138"/>
            <a:ext cx="1296615" cy="86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548742" y="432757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3027590" y="5164110"/>
            <a:ext cx="570139" cy="810478"/>
            <a:chOff x="-836839" y="3493682"/>
            <a:chExt cx="570139" cy="810478"/>
          </a:xfrm>
        </p:grpSpPr>
        <p:sp>
          <p:nvSpPr>
            <p:cNvPr id="74" name="TextBox 7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4150179" y="5178987"/>
            <a:ext cx="570139" cy="810478"/>
            <a:chOff x="-836839" y="3493682"/>
            <a:chExt cx="570139" cy="810478"/>
          </a:xfrm>
        </p:grpSpPr>
        <p:sp>
          <p:nvSpPr>
            <p:cNvPr id="77" name="TextBox 76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5462618" y="5082037"/>
            <a:ext cx="581025" cy="810478"/>
            <a:chOff x="-847725" y="3493682"/>
            <a:chExt cx="581025" cy="810478"/>
          </a:xfrm>
        </p:grpSpPr>
        <p:sp>
          <p:nvSpPr>
            <p:cNvPr id="81" name="TextBox 80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2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-847725" y="392094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6706961" y="5180216"/>
            <a:ext cx="570139" cy="810478"/>
            <a:chOff x="-836839" y="3493682"/>
            <a:chExt cx="570139" cy="810478"/>
          </a:xfrm>
        </p:grpSpPr>
        <p:sp>
          <p:nvSpPr>
            <p:cNvPr id="84" name="TextBox 8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6211910" y="517898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35" y="1726042"/>
            <a:ext cx="1135981" cy="1103678"/>
          </a:xfrm>
          <a:prstGeom prst="rect">
            <a:avLst/>
          </a:prstGeom>
        </p:spPr>
      </p:pic>
      <p:sp>
        <p:nvSpPr>
          <p:cNvPr id="69" name="Right Arrow 68"/>
          <p:cNvSpPr/>
          <p:nvPr/>
        </p:nvSpPr>
        <p:spPr>
          <a:xfrm>
            <a:off x="4758903" y="5422646"/>
            <a:ext cx="514350" cy="228600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451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93" grpId="0"/>
      <p:bldP spid="94" grpId="0"/>
      <p:bldP spid="100" grpId="0"/>
      <p:bldP spid="109" grpId="0"/>
      <p:bldP spid="116" grpId="0"/>
      <p:bldP spid="54" grpId="0"/>
      <p:bldP spid="67" grpId="0"/>
      <p:bldP spid="72" grpId="0"/>
      <p:bldP spid="86" grpId="0"/>
      <p:bldP spid="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36069"/>
            <a:ext cx="2133600" cy="365125"/>
          </a:xfrm>
        </p:spPr>
        <p:txBody>
          <a:bodyPr/>
          <a:lstStyle/>
          <a:p>
            <a:fld id="{ADB2E3A7-96A3-4FA2-A671-E7DA982F3FEA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ydkif;ajcrwlaomtydkif;udef;rsm;aygif;jcif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208393" y="4046400"/>
            <a:ext cx="679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761329" y="489566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327067" y="860716"/>
            <a:ext cx="570139" cy="810478"/>
            <a:chOff x="-836839" y="3493682"/>
            <a:chExt cx="570139" cy="810478"/>
          </a:xfrm>
        </p:grpSpPr>
        <p:sp>
          <p:nvSpPr>
            <p:cNvPr id="50" name="TextBox 49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1844158" y="90504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953869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        </a:t>
            </a:r>
            <a:r>
              <a:rPr lang="en-US" sz="3600" dirty="0" err="1" smtClean="0">
                <a:latin typeface="Metrix-1" pitchFamily="18" charset="0"/>
              </a:rPr>
              <a:t>udk&amp;Sif;yg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01057" y="1932053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4050774" y="1879839"/>
            <a:ext cx="730870" cy="810478"/>
            <a:chOff x="-807455" y="3493682"/>
            <a:chExt cx="540755" cy="810478"/>
          </a:xfrm>
        </p:grpSpPr>
        <p:sp>
          <p:nvSpPr>
            <p:cNvPr id="62" name="TextBox 61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-807455" y="388829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2195756" y="1832275"/>
            <a:ext cx="1297347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>
                <a:latin typeface="Metrix-1" pitchFamily="18" charset="0"/>
              </a:rPr>
              <a:t>2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>
                <a:latin typeface="Metrix-1" pitchFamily="18" charset="0"/>
              </a:rPr>
              <a:t>5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600" dirty="0">
                <a:latin typeface="Metrix-1" pitchFamily="18" charset="0"/>
              </a:rPr>
              <a:t>3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>
                <a:latin typeface="Metrix-1" pitchFamily="18" charset="0"/>
              </a:rPr>
              <a:t>5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2208393" y="2322467"/>
            <a:ext cx="1296615" cy="86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725311" y="193433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219445" y="772886"/>
            <a:ext cx="570139" cy="887422"/>
            <a:chOff x="-836839" y="3493682"/>
            <a:chExt cx="570139" cy="887422"/>
          </a:xfrm>
        </p:grpSpPr>
        <p:sp>
          <p:nvSpPr>
            <p:cNvPr id="69" name="TextBox 68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1147978" y="1843143"/>
            <a:ext cx="570139" cy="887422"/>
            <a:chOff x="-836839" y="3493682"/>
            <a:chExt cx="570139" cy="887422"/>
          </a:xfrm>
        </p:grpSpPr>
        <p:sp>
          <p:nvSpPr>
            <p:cNvPr id="88" name="TextBox 87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89" name="Straight Connector 88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574552" y="3011211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4024269" y="2915453"/>
            <a:ext cx="730870" cy="810478"/>
            <a:chOff x="-807455" y="3493682"/>
            <a:chExt cx="540755" cy="810478"/>
          </a:xfrm>
        </p:grpSpPr>
        <p:sp>
          <p:nvSpPr>
            <p:cNvPr id="95" name="TextBox 94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 3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-807455" y="391006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2195756" y="2869279"/>
            <a:ext cx="1297347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 smtClean="0">
                <a:latin typeface="Metrix-1" pitchFamily="18" charset="0"/>
              </a:rPr>
              <a:t>3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100"/>
              </a:lnSpc>
            </a:pPr>
            <a:r>
              <a:rPr lang="en-US" sz="3600" dirty="0" smtClean="0">
                <a:latin typeface="Metrix-1" pitchFamily="18" charset="0"/>
              </a:rPr>
              <a:t>5 </a:t>
            </a:r>
            <a:r>
              <a:rPr lang="en-US" sz="3200" dirty="0" smtClean="0">
                <a:latin typeface="Symbol" pitchFamily="18" charset="2"/>
              </a:rPr>
              <a:t>´ </a:t>
            </a:r>
            <a:r>
              <a:rPr lang="en-US" sz="3600" dirty="0" smtClean="0">
                <a:latin typeface="Metrix-1" pitchFamily="18" charset="0"/>
              </a:rPr>
              <a:t>3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2214808" y="3355054"/>
            <a:ext cx="1296615" cy="86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698806" y="3013490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01" name="Group 100"/>
          <p:cNvGrpSpPr/>
          <p:nvPr/>
        </p:nvGrpSpPr>
        <p:grpSpPr>
          <a:xfrm>
            <a:off x="1121473" y="2922301"/>
            <a:ext cx="570139" cy="887422"/>
            <a:chOff x="-836839" y="3493682"/>
            <a:chExt cx="570139" cy="887422"/>
          </a:xfrm>
        </p:grpSpPr>
        <p:sp>
          <p:nvSpPr>
            <p:cNvPr id="102" name="TextBox 101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5</a:t>
              </a:r>
            </a:p>
          </p:txBody>
        </p:sp>
        <p:cxnSp>
          <p:nvCxnSpPr>
            <p:cNvPr id="103" name="Straight Connector 102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1357423" y="3891553"/>
            <a:ext cx="926168" cy="1137648"/>
            <a:chOff x="-942155" y="3605177"/>
            <a:chExt cx="586986" cy="887422"/>
          </a:xfrm>
        </p:grpSpPr>
        <p:sp>
          <p:nvSpPr>
            <p:cNvPr id="105" name="TextBox 104"/>
            <p:cNvSpPr txBox="1"/>
            <p:nvPr/>
          </p:nvSpPr>
          <p:spPr>
            <a:xfrm>
              <a:off x="-888569" y="3605177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106" name="Straight Connector 105"/>
            <p:cNvCxnSpPr/>
            <p:nvPr/>
          </p:nvCxnSpPr>
          <p:spPr>
            <a:xfrm flipV="1">
              <a:off x="-942155" y="3977386"/>
              <a:ext cx="369725" cy="54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2555667" y="3962400"/>
            <a:ext cx="974180" cy="1278802"/>
            <a:chOff x="-884115" y="3493682"/>
            <a:chExt cx="617415" cy="810478"/>
          </a:xfrm>
        </p:grpSpPr>
        <p:sp>
          <p:nvSpPr>
            <p:cNvPr id="108" name="TextBox 10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-884115" y="3751161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4531822" y="3907990"/>
            <a:ext cx="1303132" cy="1333212"/>
            <a:chOff x="1114476" y="5567142"/>
            <a:chExt cx="825898" cy="810478"/>
          </a:xfrm>
        </p:grpSpPr>
        <p:sp>
          <p:nvSpPr>
            <p:cNvPr id="117" name="TextBox 116"/>
            <p:cNvSpPr txBox="1"/>
            <p:nvPr/>
          </p:nvSpPr>
          <p:spPr>
            <a:xfrm>
              <a:off x="1219445" y="5567142"/>
              <a:ext cx="720929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8" name="Straight Connector 117"/>
            <p:cNvCxnSpPr/>
            <p:nvPr/>
          </p:nvCxnSpPr>
          <p:spPr>
            <a:xfrm flipV="1">
              <a:off x="1114476" y="5818317"/>
              <a:ext cx="617939" cy="106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6311367" y="3911273"/>
            <a:ext cx="1232193" cy="1278802"/>
            <a:chOff x="-2133906" y="4456325"/>
            <a:chExt cx="577800" cy="810478"/>
          </a:xfrm>
        </p:grpSpPr>
        <p:sp>
          <p:nvSpPr>
            <p:cNvPr id="120" name="TextBox 119"/>
            <p:cNvSpPr txBox="1"/>
            <p:nvPr/>
          </p:nvSpPr>
          <p:spPr>
            <a:xfrm>
              <a:off x="-2089506" y="4456325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 3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-2133906" y="4720832"/>
              <a:ext cx="392055" cy="39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/>
          <p:cNvSpPr txBox="1"/>
          <p:nvPr/>
        </p:nvSpPr>
        <p:spPr>
          <a:xfrm>
            <a:off x="3836244" y="491626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endParaRPr lang="en-US" sz="3600" dirty="0" smtClean="0">
              <a:latin typeface="Metrix-1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16085" y="4834195"/>
            <a:ext cx="1828800" cy="810478"/>
            <a:chOff x="3250081" y="5718127"/>
            <a:chExt cx="1828800" cy="810478"/>
          </a:xfrm>
        </p:grpSpPr>
        <p:sp>
          <p:nvSpPr>
            <p:cNvPr id="124" name="TextBox 123"/>
            <p:cNvSpPr txBox="1"/>
            <p:nvPr/>
          </p:nvSpPr>
          <p:spPr>
            <a:xfrm>
              <a:off x="3405052" y="5718127"/>
              <a:ext cx="1673829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10 + 3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  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3250081" y="6158554"/>
              <a:ext cx="1505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/>
          <p:cNvSpPr txBox="1"/>
          <p:nvPr/>
        </p:nvSpPr>
        <p:spPr>
          <a:xfrm>
            <a:off x="3768239" y="579022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4306525" y="5742722"/>
            <a:ext cx="730870" cy="810478"/>
            <a:chOff x="-807455" y="3493682"/>
            <a:chExt cx="540755" cy="810478"/>
          </a:xfrm>
        </p:grpSpPr>
        <p:sp>
          <p:nvSpPr>
            <p:cNvPr id="128" name="TextBox 12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13</a:t>
              </a: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-807455" y="3915586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5713949" y="3998001"/>
            <a:ext cx="59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</a:pPr>
            <a:r>
              <a:rPr lang="en-US" sz="3600" dirty="0">
                <a:solidFill>
                  <a:prstClr val="black"/>
                </a:solidFill>
                <a:latin typeface="Metrix-1" pitchFamily="18" charset="0"/>
              </a:rPr>
              <a:t>+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4218" y="3815173"/>
            <a:ext cx="74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ymbol" pitchFamily="18" charset="2"/>
              </a:rPr>
              <a:t>\</a:t>
            </a:r>
            <a:endParaRPr lang="en-US" sz="3600" dirty="0">
              <a:latin typeface="Symbol" pitchFamily="18" charset="2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455641" y="4243018"/>
            <a:ext cx="811559" cy="214485"/>
          </a:xfrm>
          <a:prstGeom prst="rightArrow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56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6" grpId="0"/>
      <p:bldP spid="54" grpId="0"/>
      <p:bldP spid="67" grpId="0"/>
      <p:bldP spid="72" grpId="0"/>
      <p:bldP spid="90" grpId="0"/>
      <p:bldP spid="97" grpId="0"/>
      <p:bldP spid="99" grpId="0"/>
      <p:bldP spid="126" grpId="0"/>
      <p:bldP spid="3" grpId="0"/>
      <p:bldP spid="58" grpId="0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36069"/>
            <a:ext cx="2133600" cy="365125"/>
          </a:xfrm>
        </p:spPr>
        <p:txBody>
          <a:bodyPr/>
          <a:lstStyle/>
          <a:p>
            <a:fld id="{ADB2E3A7-96A3-4FA2-A671-E7DA982F3FEA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ydkif;ajcwlaomtydkif;udef;rsm;Ekwfjcif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2286000" y="58306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</a:t>
            </a:r>
            <a:r>
              <a:rPr lang="en-US" sz="3600" dirty="0" smtClean="0">
                <a:latin typeface="Metrix-1" pitchFamily="18" charset="0"/>
              </a:rPr>
              <a:t> 1 </a:t>
            </a:r>
            <a:r>
              <a:rPr lang="en-US" sz="3600" dirty="0" err="1" smtClean="0">
                <a:latin typeface="Metrix-1" pitchFamily="18" charset="0"/>
              </a:rPr>
              <a:t>Budrfoma</a:t>
            </a:r>
            <a:r>
              <a:rPr lang="en-US" sz="3600" dirty="0" smtClean="0">
                <a:latin typeface="Metrix-1" pitchFamily="18" charset="0"/>
              </a:rPr>
              <a:t>&amp;;&amp;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05091" y="428568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049921" y="429177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901968" y="865922"/>
            <a:ext cx="570139" cy="810478"/>
            <a:chOff x="-836839" y="3493682"/>
            <a:chExt cx="570139" cy="810478"/>
          </a:xfrm>
        </p:grpSpPr>
        <p:sp>
          <p:nvSpPr>
            <p:cNvPr id="50" name="TextBox 49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2388444" y="89337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6800" y="953869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       </a:t>
            </a:r>
            <a:r>
              <a:rPr lang="en-US" sz="3600" dirty="0" err="1" smtClean="0">
                <a:latin typeface="Metrix-1" pitchFamily="18" charset="0"/>
              </a:rPr>
              <a:t>udk&amp;Sif;yg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829045" y="772886"/>
            <a:ext cx="570139" cy="887422"/>
            <a:chOff x="-836839" y="3493682"/>
            <a:chExt cx="570139" cy="887422"/>
          </a:xfrm>
        </p:grpSpPr>
        <p:sp>
          <p:nvSpPr>
            <p:cNvPr id="69" name="TextBox 68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2406422" y="4165163"/>
            <a:ext cx="570139" cy="887422"/>
            <a:chOff x="-836839" y="3493682"/>
            <a:chExt cx="570139" cy="887422"/>
          </a:xfrm>
        </p:grpSpPr>
        <p:sp>
          <p:nvSpPr>
            <p:cNvPr id="105" name="TextBox 104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3426959" y="4263880"/>
            <a:ext cx="570139" cy="810478"/>
            <a:chOff x="-836839" y="3493682"/>
            <a:chExt cx="570139" cy="810478"/>
          </a:xfrm>
        </p:grpSpPr>
        <p:sp>
          <p:nvSpPr>
            <p:cNvPr id="108" name="TextBox 107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4542014" y="4200543"/>
            <a:ext cx="1821360" cy="810478"/>
            <a:chOff x="-807455" y="3493682"/>
            <a:chExt cx="540755" cy="810478"/>
          </a:xfrm>
        </p:grpSpPr>
        <p:sp>
          <p:nvSpPr>
            <p:cNvPr id="124" name="TextBox 12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r>
                <a:rPr lang="en-US" sz="3600" dirty="0" smtClean="0">
                  <a:latin typeface="Metrix-1" pitchFamily="18" charset="0"/>
                </a:rPr>
                <a:t> - </a:t>
              </a: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  </a:t>
              </a: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-807455" y="3920948"/>
              <a:ext cx="3450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2275114" y="5118276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ydkif;ajcwlygu</a:t>
            </a:r>
            <a:r>
              <a:rPr lang="en-US" sz="3600" dirty="0" smtClean="0">
                <a:latin typeface="Metrix-1" pitchFamily="18" charset="0"/>
              </a:rPr>
              <a:t> ydkif;a0jcif;EkwfEdkifonf</a:t>
            </a:r>
          </a:p>
        </p:txBody>
      </p:sp>
      <p:sp>
        <p:nvSpPr>
          <p:cNvPr id="3" name="Isosceles Triangle 2"/>
          <p:cNvSpPr/>
          <p:nvPr/>
        </p:nvSpPr>
        <p:spPr>
          <a:xfrm>
            <a:off x="1498731" y="1918608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Isosceles Triangle 64"/>
          <p:cNvSpPr/>
          <p:nvPr/>
        </p:nvSpPr>
        <p:spPr>
          <a:xfrm>
            <a:off x="2619959" y="1918608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65"/>
          <p:cNvSpPr/>
          <p:nvPr/>
        </p:nvSpPr>
        <p:spPr>
          <a:xfrm rot="10800000">
            <a:off x="2061045" y="1907722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 rot="10800000">
            <a:off x="4114800" y="1929493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/>
          <p:cNvSpPr/>
          <p:nvPr/>
        </p:nvSpPr>
        <p:spPr>
          <a:xfrm>
            <a:off x="5638800" y="1907722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6760028" y="1907722"/>
            <a:ext cx="1117828" cy="1066800"/>
          </a:xfrm>
          <a:prstGeom prst="triangle">
            <a:avLst/>
          </a:prstGeom>
          <a:pattFill prst="wdUpDiag">
            <a:fgClr>
              <a:srgbClr val="FF99CC"/>
            </a:fgClr>
            <a:bgClr>
              <a:schemeClr val="bg1"/>
            </a:bgClr>
          </a:patt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3672958" y="207991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-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279572" y="2059311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401661" y="2971800"/>
            <a:ext cx="570139" cy="887422"/>
            <a:chOff x="-836839" y="3493682"/>
            <a:chExt cx="570139" cy="887422"/>
          </a:xfrm>
        </p:grpSpPr>
        <p:sp>
          <p:nvSpPr>
            <p:cNvPr id="46" name="TextBox 45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4436854" y="3043065"/>
            <a:ext cx="570139" cy="810478"/>
            <a:chOff x="-836839" y="3493682"/>
            <a:chExt cx="570139" cy="810478"/>
          </a:xfrm>
        </p:grpSpPr>
        <p:sp>
          <p:nvSpPr>
            <p:cNvPr id="54" name="TextBox 53"/>
            <p:cNvSpPr txBox="1"/>
            <p:nvPr/>
          </p:nvSpPr>
          <p:spPr>
            <a:xfrm>
              <a:off x="-800100" y="3493682"/>
              <a:ext cx="53340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3600" dirty="0" smtClean="0">
                  <a:latin typeface="Metrix-1" pitchFamily="18" charset="0"/>
                </a:rPr>
                <a:t>1</a:t>
              </a:r>
            </a:p>
            <a:p>
              <a:pPr>
                <a:lnSpc>
                  <a:spcPts val="2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-836839" y="3866518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3629415" y="308140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-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36029" y="303902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6466358" y="2973711"/>
            <a:ext cx="570139" cy="887422"/>
            <a:chOff x="-836839" y="3493682"/>
            <a:chExt cx="570139" cy="887422"/>
          </a:xfrm>
        </p:grpSpPr>
        <p:sp>
          <p:nvSpPr>
            <p:cNvPr id="61" name="TextBox 60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5737207" y="428089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6140222" y="4156189"/>
            <a:ext cx="570139" cy="887422"/>
            <a:chOff x="-836839" y="3493682"/>
            <a:chExt cx="570139" cy="887422"/>
          </a:xfrm>
        </p:grpSpPr>
        <p:sp>
          <p:nvSpPr>
            <p:cNvPr id="67" name="TextBox 66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2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-836839" y="3964492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329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9" grpId="0"/>
      <p:bldP spid="110" grpId="0"/>
      <p:bldP spid="57" grpId="0"/>
      <p:bldP spid="3" grpId="0" animBg="1"/>
      <p:bldP spid="65" grpId="0" animBg="1"/>
      <p:bldP spid="66" grpId="0" animBg="1"/>
      <p:bldP spid="70" grpId="0" animBg="1"/>
      <p:bldP spid="73" grpId="0" animBg="1"/>
      <p:bldP spid="74" grpId="0" animBg="1"/>
      <p:bldP spid="75" grpId="0"/>
      <p:bldP spid="76" grpId="0"/>
      <p:bldP spid="56" grpId="0"/>
      <p:bldP spid="58" grpId="0"/>
      <p:bldP spid="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335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ydkif;ajcrwlaomtydkif;udef;rsm;Ekwfjcif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51669" y="1752600"/>
            <a:ext cx="1585862" cy="106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600" dirty="0" smtClean="0">
                <a:latin typeface="Metrix-1" pitchFamily="18" charset="0"/>
              </a:rPr>
              <a:t>7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6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800"/>
              </a:lnSpc>
            </a:pPr>
            <a:r>
              <a:rPr lang="en-US" sz="3600" dirty="0" smtClean="0">
                <a:latin typeface="Metrix-1" pitchFamily="18" charset="0"/>
              </a:rPr>
              <a:t>10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>
                <a:latin typeface="Symbol" pitchFamily="18" charset="2"/>
              </a:rPr>
              <a:t> </a:t>
            </a:r>
            <a:r>
              <a:rPr lang="en-US" sz="3600" dirty="0" smtClean="0">
                <a:latin typeface="Metrix-1" pitchFamily="18" charset="0"/>
              </a:rPr>
              <a:t>6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851669" y="2282261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290081" y="192757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52914" y="1954493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431597" y="95318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778696" y="5563930"/>
            <a:ext cx="816914" cy="1066959"/>
            <a:chOff x="-800100" y="3493682"/>
            <a:chExt cx="816914" cy="1066959"/>
          </a:xfrm>
        </p:grpSpPr>
        <p:sp>
          <p:nvSpPr>
            <p:cNvPr id="80" name="TextBox 79"/>
            <p:cNvSpPr txBox="1"/>
            <p:nvPr/>
          </p:nvSpPr>
          <p:spPr>
            <a:xfrm>
              <a:off x="-800100" y="3493682"/>
              <a:ext cx="816914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32</a:t>
              </a:r>
            </a:p>
            <a:p>
              <a:pPr>
                <a:lnSpc>
                  <a:spcPts val="38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  <a:r>
                <a:rPr lang="en-US" sz="3600" dirty="0" smtClean="0">
                  <a:latin typeface="Metrix-1" pitchFamily="18" charset="0"/>
                </a:rPr>
                <a:t>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 flipV="1">
              <a:off x="-771523" y="4027161"/>
              <a:ext cx="572859" cy="26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3264345" y="465133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4679593" y="1774370"/>
            <a:ext cx="850351" cy="1066959"/>
            <a:chOff x="-836839" y="3493682"/>
            <a:chExt cx="850351" cy="1066959"/>
          </a:xfrm>
        </p:grpSpPr>
        <p:sp>
          <p:nvSpPr>
            <p:cNvPr id="104" name="TextBox 103"/>
            <p:cNvSpPr txBox="1"/>
            <p:nvPr/>
          </p:nvSpPr>
          <p:spPr>
            <a:xfrm>
              <a:off x="-800100" y="3493682"/>
              <a:ext cx="813612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42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60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>
            <a:off x="1573469" y="832639"/>
            <a:ext cx="877662" cy="887422"/>
            <a:chOff x="-800101" y="3493682"/>
            <a:chExt cx="725261" cy="887422"/>
          </a:xfrm>
        </p:grpSpPr>
        <p:sp>
          <p:nvSpPr>
            <p:cNvPr id="107" name="TextBox 106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3252975" y="373380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3751483" y="4555438"/>
            <a:ext cx="1734918" cy="1066959"/>
            <a:chOff x="-836839" y="3493682"/>
            <a:chExt cx="1734918" cy="1066959"/>
          </a:xfrm>
        </p:grpSpPr>
        <p:sp>
          <p:nvSpPr>
            <p:cNvPr id="112" name="TextBox 111"/>
            <p:cNvSpPr txBox="1"/>
            <p:nvPr/>
          </p:nvSpPr>
          <p:spPr>
            <a:xfrm>
              <a:off x="-800101" y="3493682"/>
              <a:ext cx="1607011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42 - 10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   60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-836839" y="4029808"/>
              <a:ext cx="173491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/>
          <p:nvPr/>
        </p:nvSpPr>
        <p:spPr>
          <a:xfrm>
            <a:off x="3254822" y="575987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400" y="92584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          </a:t>
            </a:r>
            <a:r>
              <a:rPr lang="en-US" sz="3600" dirty="0" err="1" smtClean="0">
                <a:latin typeface="Metrix-1" pitchFamily="18" charset="0"/>
              </a:rPr>
              <a:t>udk&amp;Sif;yg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935061" y="953184"/>
            <a:ext cx="570139" cy="887422"/>
            <a:chOff x="-836839" y="3493682"/>
            <a:chExt cx="570139" cy="887422"/>
          </a:xfrm>
        </p:grpSpPr>
        <p:sp>
          <p:nvSpPr>
            <p:cNvPr id="44" name="TextBox 43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2235653" y="377326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380132" y="372904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17573" y="575854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540812" y="1790584"/>
            <a:ext cx="877662" cy="887422"/>
            <a:chOff x="-800101" y="3493682"/>
            <a:chExt cx="725261" cy="887422"/>
          </a:xfrm>
        </p:grpSpPr>
        <p:sp>
          <p:nvSpPr>
            <p:cNvPr id="83" name="TextBox 82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2840783" y="2601686"/>
            <a:ext cx="1585862" cy="108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600" dirty="0">
                <a:latin typeface="Metrix-1" pitchFamily="18" charset="0"/>
              </a:rPr>
              <a:t>1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 smtClean="0">
                <a:latin typeface="Metrix-1" pitchFamily="18" charset="0"/>
              </a:rPr>
              <a:t>10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800"/>
              </a:lnSpc>
            </a:pPr>
            <a:r>
              <a:rPr lang="en-US" sz="3600" dirty="0">
                <a:latin typeface="Metrix-1" pitchFamily="18" charset="0"/>
              </a:rPr>
              <a:t>6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>
                <a:latin typeface="Symbol" pitchFamily="18" charset="2"/>
              </a:rPr>
              <a:t> </a:t>
            </a:r>
            <a:r>
              <a:rPr lang="en-US" sz="3600" dirty="0" smtClean="0">
                <a:latin typeface="Metrix-1" pitchFamily="18" charset="0"/>
              </a:rPr>
              <a:t>10</a:t>
            </a:r>
            <a:endParaRPr lang="en-US" sz="3600" dirty="0">
              <a:latin typeface="Metrix-1" pitchFamily="18" charset="0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 flipV="1">
            <a:off x="2840783" y="3087803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279195" y="2776661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42028" y="280357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4668707" y="2623456"/>
            <a:ext cx="850351" cy="1066959"/>
            <a:chOff x="-836839" y="3493682"/>
            <a:chExt cx="850351" cy="1066959"/>
          </a:xfrm>
        </p:grpSpPr>
        <p:sp>
          <p:nvSpPr>
            <p:cNvPr id="90" name="TextBox 89"/>
            <p:cNvSpPr txBox="1"/>
            <p:nvPr/>
          </p:nvSpPr>
          <p:spPr>
            <a:xfrm>
              <a:off x="-800100" y="3493682"/>
              <a:ext cx="813612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60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1650547" y="2771098"/>
            <a:ext cx="570139" cy="887422"/>
            <a:chOff x="-836839" y="3493682"/>
            <a:chExt cx="570139" cy="887422"/>
          </a:xfrm>
        </p:grpSpPr>
        <p:sp>
          <p:nvSpPr>
            <p:cNvPr id="109" name="TextBox 108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1508155" y="3630270"/>
            <a:ext cx="877662" cy="887422"/>
            <a:chOff x="-800101" y="3493682"/>
            <a:chExt cx="725261" cy="887422"/>
          </a:xfrm>
        </p:grpSpPr>
        <p:sp>
          <p:nvSpPr>
            <p:cNvPr id="117" name="TextBox 116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8" name="Straight Connector 117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2684690" y="3750812"/>
            <a:ext cx="570139" cy="887422"/>
            <a:chOff x="-836839" y="3493682"/>
            <a:chExt cx="570139" cy="887422"/>
          </a:xfrm>
        </p:grpSpPr>
        <p:sp>
          <p:nvSpPr>
            <p:cNvPr id="120" name="TextBox 119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3667222" y="3537855"/>
            <a:ext cx="850351" cy="1066959"/>
            <a:chOff x="-836839" y="3493682"/>
            <a:chExt cx="850351" cy="1066959"/>
          </a:xfrm>
        </p:grpSpPr>
        <p:sp>
          <p:nvSpPr>
            <p:cNvPr id="123" name="TextBox 122"/>
            <p:cNvSpPr txBox="1"/>
            <p:nvPr/>
          </p:nvSpPr>
          <p:spPr>
            <a:xfrm>
              <a:off x="-800100" y="3493682"/>
              <a:ext cx="813612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42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60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4864650" y="3526970"/>
            <a:ext cx="850351" cy="1066959"/>
            <a:chOff x="-836839" y="3493682"/>
            <a:chExt cx="850351" cy="1066959"/>
          </a:xfrm>
        </p:grpSpPr>
        <p:sp>
          <p:nvSpPr>
            <p:cNvPr id="126" name="TextBox 125"/>
            <p:cNvSpPr txBox="1"/>
            <p:nvPr/>
          </p:nvSpPr>
          <p:spPr>
            <a:xfrm>
              <a:off x="-800100" y="3493682"/>
              <a:ext cx="813612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60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7" name="Straight Connector 126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4943467" y="5574816"/>
            <a:ext cx="816914" cy="1066959"/>
            <a:chOff x="-800100" y="3493682"/>
            <a:chExt cx="816914" cy="1066959"/>
          </a:xfrm>
        </p:grpSpPr>
        <p:sp>
          <p:nvSpPr>
            <p:cNvPr id="129" name="TextBox 128"/>
            <p:cNvSpPr txBox="1"/>
            <p:nvPr/>
          </p:nvSpPr>
          <p:spPr>
            <a:xfrm>
              <a:off x="-800100" y="3493682"/>
              <a:ext cx="816914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 8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 flipV="1">
              <a:off x="-771523" y="4027161"/>
              <a:ext cx="572859" cy="26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503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6" grpId="0"/>
      <p:bldP spid="60" grpId="0"/>
      <p:bldP spid="94" grpId="0"/>
      <p:bldP spid="110" grpId="0"/>
      <p:bldP spid="116" grpId="0"/>
      <p:bldP spid="53" grpId="0"/>
      <p:bldP spid="67" grpId="0"/>
      <p:bldP spid="78" grpId="0"/>
      <p:bldP spid="85" grpId="0"/>
      <p:bldP spid="87" grpId="0"/>
      <p:bldP spid="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20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851669" y="1329560"/>
            <a:ext cx="1585862" cy="106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600" dirty="0" smtClean="0">
                <a:latin typeface="Metrix-1" pitchFamily="18" charset="0"/>
              </a:rPr>
              <a:t>7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3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800"/>
              </a:lnSpc>
            </a:pPr>
            <a:r>
              <a:rPr lang="en-US" sz="3600" dirty="0" smtClean="0">
                <a:latin typeface="Metrix-1" pitchFamily="18" charset="0"/>
              </a:rPr>
              <a:t>10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3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851669" y="1859221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290081" y="150453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52914" y="1531453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3778696" y="5140890"/>
            <a:ext cx="816914" cy="1083630"/>
            <a:chOff x="-800100" y="3493682"/>
            <a:chExt cx="816914" cy="1083630"/>
          </a:xfrm>
        </p:grpSpPr>
        <p:sp>
          <p:nvSpPr>
            <p:cNvPr id="80" name="TextBox 79"/>
            <p:cNvSpPr txBox="1"/>
            <p:nvPr/>
          </p:nvSpPr>
          <p:spPr>
            <a:xfrm>
              <a:off x="-800100" y="3493682"/>
              <a:ext cx="816914" cy="1083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16</a:t>
              </a:r>
            </a:p>
            <a:p>
              <a:pPr>
                <a:lnSpc>
                  <a:spcPts val="3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r>
                <a:rPr lang="en-US" sz="3600" dirty="0" smtClean="0">
                  <a:latin typeface="Metrix-1" pitchFamily="18" charset="0"/>
                </a:rPr>
                <a:t>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 flipV="1">
              <a:off x="-771523" y="4027161"/>
              <a:ext cx="572859" cy="26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3264345" y="422829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4679593" y="1351330"/>
            <a:ext cx="850351" cy="1083630"/>
            <a:chOff x="-836839" y="3493682"/>
            <a:chExt cx="850351" cy="1083630"/>
          </a:xfrm>
        </p:grpSpPr>
        <p:sp>
          <p:nvSpPr>
            <p:cNvPr id="104" name="TextBox 103"/>
            <p:cNvSpPr txBox="1"/>
            <p:nvPr/>
          </p:nvSpPr>
          <p:spPr>
            <a:xfrm>
              <a:off x="-800100" y="3493682"/>
              <a:ext cx="813612" cy="1083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21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30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3252975" y="3310762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3751483" y="4132398"/>
            <a:ext cx="1734918" cy="1066959"/>
            <a:chOff x="-836839" y="3493682"/>
            <a:chExt cx="1734918" cy="1066959"/>
          </a:xfrm>
        </p:grpSpPr>
        <p:sp>
          <p:nvSpPr>
            <p:cNvPr id="112" name="TextBox 111"/>
            <p:cNvSpPr txBox="1"/>
            <p:nvPr/>
          </p:nvSpPr>
          <p:spPr>
            <a:xfrm>
              <a:off x="-800101" y="3493682"/>
              <a:ext cx="1607011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21 - </a:t>
              </a:r>
              <a:r>
                <a:rPr lang="en-US" sz="3600" dirty="0">
                  <a:latin typeface="Metrix-1" pitchFamily="18" charset="0"/>
                </a:rPr>
                <a:t>5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   30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-836839" y="4029808"/>
              <a:ext cx="173491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/>
          <p:nvPr/>
        </p:nvSpPr>
        <p:spPr>
          <a:xfrm>
            <a:off x="3254822" y="5336838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6918" y="668940"/>
            <a:ext cx="171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b="1" dirty="0" smtClean="0">
                <a:solidFill>
                  <a:srgbClr val="FF0000"/>
                </a:solidFill>
                <a:latin typeface="Metrix-1" pitchFamily="18" charset="0"/>
              </a:rPr>
              <a:t>(</a:t>
            </a:r>
            <a:r>
              <a:rPr lang="en-US" sz="3600" b="1" dirty="0" err="1" smtClean="0">
                <a:solidFill>
                  <a:srgbClr val="FF0000"/>
                </a:solidFill>
                <a:latin typeface="Metrix-1" pitchFamily="18" charset="0"/>
              </a:rPr>
              <a:t>wpfenf</a:t>
            </a:r>
            <a:r>
              <a:rPr lang="en-US" sz="3600" b="1" dirty="0" smtClean="0">
                <a:solidFill>
                  <a:srgbClr val="FF0000"/>
                </a:solidFill>
                <a:latin typeface="Metrix-1" pitchFamily="18" charset="0"/>
              </a:rPr>
              <a:t>;)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35653" y="335022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380132" y="330600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17573" y="5335504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540812" y="1367544"/>
            <a:ext cx="877662" cy="887422"/>
            <a:chOff x="-800101" y="3493682"/>
            <a:chExt cx="725261" cy="887422"/>
          </a:xfrm>
        </p:grpSpPr>
        <p:sp>
          <p:nvSpPr>
            <p:cNvPr id="83" name="TextBox 82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2840783" y="2211304"/>
            <a:ext cx="1585862" cy="108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600" dirty="0">
                <a:latin typeface="Metrix-1" pitchFamily="18" charset="0"/>
              </a:rPr>
              <a:t>1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 smtClean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5</a:t>
            </a:r>
            <a:r>
              <a:rPr lang="en-US" sz="3600" dirty="0" smtClean="0">
                <a:latin typeface="Symbol" pitchFamily="18" charset="2"/>
              </a:rPr>
              <a:t> </a:t>
            </a:r>
            <a:endParaRPr lang="en-US" sz="3600" dirty="0" smtClean="0">
              <a:latin typeface="Metrix-1" pitchFamily="18" charset="0"/>
            </a:endParaRPr>
          </a:p>
          <a:p>
            <a:pPr>
              <a:lnSpc>
                <a:spcPts val="3800"/>
              </a:lnSpc>
            </a:pPr>
            <a:r>
              <a:rPr lang="en-US" sz="3600" dirty="0">
                <a:latin typeface="Metrix-1" pitchFamily="18" charset="0"/>
              </a:rPr>
              <a:t>6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>
                <a:latin typeface="Symbol" pitchFamily="18" charset="2"/>
              </a:rPr>
              <a:t>´</a:t>
            </a:r>
            <a:r>
              <a:rPr lang="en-US" sz="3600" dirty="0">
                <a:latin typeface="Symbol" pitchFamily="18" charset="2"/>
              </a:rPr>
              <a:t> </a:t>
            </a:r>
            <a:r>
              <a:rPr lang="en-US" sz="3600" dirty="0">
                <a:latin typeface="Metrix-1" pitchFamily="18" charset="0"/>
              </a:rPr>
              <a:t>5</a:t>
            </a:r>
          </a:p>
        </p:txBody>
      </p:sp>
      <p:cxnSp>
        <p:nvCxnSpPr>
          <p:cNvPr id="86" name="Straight Connector 85"/>
          <p:cNvCxnSpPr/>
          <p:nvPr/>
        </p:nvCxnSpPr>
        <p:spPr>
          <a:xfrm flipV="1">
            <a:off x="2840783" y="2730079"/>
            <a:ext cx="1314450" cy="4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279195" y="2364507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42028" y="2380539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4668707" y="2178644"/>
            <a:ext cx="850351" cy="1083630"/>
            <a:chOff x="-836839" y="3493682"/>
            <a:chExt cx="850351" cy="1083630"/>
          </a:xfrm>
        </p:grpSpPr>
        <p:sp>
          <p:nvSpPr>
            <p:cNvPr id="90" name="TextBox 89"/>
            <p:cNvSpPr txBox="1"/>
            <p:nvPr/>
          </p:nvSpPr>
          <p:spPr>
            <a:xfrm>
              <a:off x="-800100" y="3493682"/>
              <a:ext cx="813612" cy="1083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>
                  <a:latin typeface="Metrix-1" pitchFamily="18" charset="0"/>
                </a:rPr>
                <a:t>5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30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-836839" y="4053790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1650547" y="2380716"/>
            <a:ext cx="570139" cy="887422"/>
            <a:chOff x="-836839" y="3493682"/>
            <a:chExt cx="570139" cy="887422"/>
          </a:xfrm>
        </p:grpSpPr>
        <p:sp>
          <p:nvSpPr>
            <p:cNvPr id="109" name="TextBox 108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1508155" y="3207230"/>
            <a:ext cx="877662" cy="887422"/>
            <a:chOff x="-800101" y="3493682"/>
            <a:chExt cx="725261" cy="887422"/>
          </a:xfrm>
        </p:grpSpPr>
        <p:sp>
          <p:nvSpPr>
            <p:cNvPr id="117" name="TextBox 116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18" name="Straight Connector 117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2684690" y="3327772"/>
            <a:ext cx="570139" cy="887422"/>
            <a:chOff x="-836839" y="3493682"/>
            <a:chExt cx="570139" cy="887422"/>
          </a:xfrm>
        </p:grpSpPr>
        <p:sp>
          <p:nvSpPr>
            <p:cNvPr id="120" name="TextBox 119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3667222" y="3114815"/>
            <a:ext cx="850351" cy="1083630"/>
            <a:chOff x="-836839" y="3493682"/>
            <a:chExt cx="850351" cy="1083630"/>
          </a:xfrm>
        </p:grpSpPr>
        <p:sp>
          <p:nvSpPr>
            <p:cNvPr id="123" name="TextBox 122"/>
            <p:cNvSpPr txBox="1"/>
            <p:nvPr/>
          </p:nvSpPr>
          <p:spPr>
            <a:xfrm>
              <a:off x="-800100" y="3493682"/>
              <a:ext cx="813612" cy="1083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21</a:t>
              </a:r>
            </a:p>
            <a:p>
              <a:pPr>
                <a:lnSpc>
                  <a:spcPts val="3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r>
                <a:rPr lang="en-US" sz="3600" dirty="0" smtClean="0">
                  <a:latin typeface="Metrix-1" pitchFamily="18" charset="0"/>
                </a:rPr>
                <a:t>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4864650" y="3103930"/>
            <a:ext cx="850351" cy="1083630"/>
            <a:chOff x="-836839" y="3493682"/>
            <a:chExt cx="850351" cy="1083630"/>
          </a:xfrm>
        </p:grpSpPr>
        <p:sp>
          <p:nvSpPr>
            <p:cNvPr id="126" name="TextBox 125"/>
            <p:cNvSpPr txBox="1"/>
            <p:nvPr/>
          </p:nvSpPr>
          <p:spPr>
            <a:xfrm>
              <a:off x="-800100" y="3493682"/>
              <a:ext cx="813612" cy="1083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 5</a:t>
              </a:r>
            </a:p>
            <a:p>
              <a:pPr>
                <a:lnSpc>
                  <a:spcPts val="3800"/>
                </a:lnSpc>
              </a:pPr>
              <a:r>
                <a:rPr lang="en-US" sz="3600" dirty="0">
                  <a:latin typeface="Metrix-1" pitchFamily="18" charset="0"/>
                </a:rPr>
                <a:t>3</a:t>
              </a:r>
              <a:r>
                <a:rPr lang="en-US" sz="3600" dirty="0" smtClean="0">
                  <a:latin typeface="Metrix-1" pitchFamily="18" charset="0"/>
                </a:rPr>
                <a:t>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27" name="Straight Connector 126"/>
            <p:cNvCxnSpPr/>
            <p:nvPr/>
          </p:nvCxnSpPr>
          <p:spPr>
            <a:xfrm>
              <a:off x="-836839" y="4021132"/>
              <a:ext cx="6217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4943467" y="5151776"/>
            <a:ext cx="816914" cy="1066959"/>
            <a:chOff x="-800100" y="3493682"/>
            <a:chExt cx="816914" cy="1066959"/>
          </a:xfrm>
        </p:grpSpPr>
        <p:sp>
          <p:nvSpPr>
            <p:cNvPr id="129" name="TextBox 128"/>
            <p:cNvSpPr txBox="1"/>
            <p:nvPr/>
          </p:nvSpPr>
          <p:spPr>
            <a:xfrm>
              <a:off x="-800100" y="3493682"/>
              <a:ext cx="816914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 8</a:t>
              </a:r>
            </a:p>
            <a:p>
              <a:pPr>
                <a:lnSpc>
                  <a:spcPts val="3800"/>
                </a:lnSpc>
              </a:pPr>
              <a:r>
                <a:rPr lang="en-US" sz="3600" dirty="0" smtClean="0">
                  <a:latin typeface="Metrix-1" pitchFamily="18" charset="0"/>
                </a:rPr>
                <a:t>15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 flipV="1">
              <a:off x="-771523" y="4027161"/>
              <a:ext cx="572859" cy="26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6277303" y="1764342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dirty="0" err="1" smtClean="0">
                <a:latin typeface="Metrix-1" pitchFamily="18" charset="0"/>
              </a:rPr>
              <a:t>ydkif;ajcudk</a:t>
            </a:r>
            <a:r>
              <a:rPr lang="en-US" sz="3600" dirty="0" smtClean="0">
                <a:latin typeface="Metrix-1" pitchFamily="18" charset="0"/>
              </a:rPr>
              <a:t> 30 </a:t>
            </a:r>
            <a:r>
              <a:rPr lang="en-US" sz="3600" dirty="0" err="1" smtClean="0">
                <a:latin typeface="Metrix-1" pitchFamily="18" charset="0"/>
              </a:rPr>
              <a:t>xm;yg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8182" y="1764341"/>
            <a:ext cx="22098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803197" y="196745"/>
            <a:ext cx="43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600" dirty="0">
                <a:latin typeface="Metrix-1" pitchFamily="18" charset="0"/>
              </a:rPr>
              <a:t>-</a:t>
            </a:r>
            <a:endParaRPr lang="en-US" sz="3600" dirty="0" smtClean="0">
              <a:latin typeface="Metrix-1" pitchFamily="18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945069" y="76200"/>
            <a:ext cx="877662" cy="887422"/>
            <a:chOff x="-800101" y="3493682"/>
            <a:chExt cx="725261" cy="887422"/>
          </a:xfrm>
        </p:grpSpPr>
        <p:sp>
          <p:nvSpPr>
            <p:cNvPr id="58" name="TextBox 57"/>
            <p:cNvSpPr txBox="1"/>
            <p:nvPr/>
          </p:nvSpPr>
          <p:spPr>
            <a:xfrm>
              <a:off x="-800101" y="3493682"/>
              <a:ext cx="725261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 7</a:t>
              </a:r>
            </a:p>
            <a:p>
              <a:pPr>
                <a:lnSpc>
                  <a:spcPts val="3100"/>
                </a:lnSpc>
              </a:pPr>
              <a:r>
                <a:rPr lang="en-US" sz="3600" dirty="0" smtClean="0">
                  <a:latin typeface="Metrix-1" pitchFamily="18" charset="0"/>
                </a:rPr>
                <a:t>10</a:t>
              </a:r>
              <a:endParaRPr lang="en-US" sz="3600" dirty="0">
                <a:latin typeface="Metrix-1" pitchFamily="18" charset="0"/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-717093" y="3964493"/>
              <a:ext cx="4533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2286000" y="16941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            </a:t>
            </a:r>
            <a:r>
              <a:rPr lang="en-US" sz="3600" dirty="0" err="1" smtClean="0">
                <a:latin typeface="Metrix-1" pitchFamily="18" charset="0"/>
              </a:rPr>
              <a:t>udk&amp;Sif;yg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4306661" y="196745"/>
            <a:ext cx="570139" cy="887422"/>
            <a:chOff x="-836839" y="3493682"/>
            <a:chExt cx="570139" cy="887422"/>
          </a:xfrm>
        </p:grpSpPr>
        <p:sp>
          <p:nvSpPr>
            <p:cNvPr id="65" name="TextBox 64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1</a:t>
              </a:r>
              <a:endParaRPr lang="en-US" sz="36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600" dirty="0">
                  <a:latin typeface="Metrix-1" pitchFamily="18" charset="0"/>
                </a:rPr>
                <a:t>6</a:t>
              </a: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-836839" y="383386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9574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6" grpId="0"/>
      <p:bldP spid="60" grpId="0"/>
      <p:bldP spid="94" grpId="0"/>
      <p:bldP spid="110" grpId="0"/>
      <p:bldP spid="116" grpId="0"/>
      <p:bldP spid="53" grpId="0"/>
      <p:bldP spid="67" grpId="0"/>
      <p:bldP spid="78" grpId="0"/>
      <p:bldP spid="85" grpId="0"/>
      <p:bldP spid="87" grpId="0"/>
      <p:bldP spid="88" grpId="0"/>
      <p:bldP spid="6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wwfajrmufrIppfaq;jcif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2400" y="838200"/>
            <a:ext cx="8915400" cy="558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 smtClean="0">
                <a:latin typeface="Metrix-1" pitchFamily="18" charset="0"/>
              </a:rPr>
              <a:t>1/	</a:t>
            </a:r>
            <a:r>
              <a:rPr lang="en-US" sz="3200" dirty="0" err="1" smtClean="0">
                <a:latin typeface="Metrix-1" pitchFamily="18" charset="0"/>
              </a:rPr>
              <a:t>ay;xm;aomtydkif;udef</a:t>
            </a:r>
            <a:r>
              <a:rPr lang="en-US" sz="3200" dirty="0" smtClean="0">
                <a:latin typeface="Metrix-1" pitchFamily="18" charset="0"/>
              </a:rPr>
              <a:t>;\</a:t>
            </a:r>
            <a:r>
              <a:rPr lang="en-US" sz="3200" dirty="0" err="1" smtClean="0">
                <a:latin typeface="Metrix-1" pitchFamily="18" charset="0"/>
              </a:rPr>
              <a:t>wefzdk;wltydkif;udef;udka&amp;G;yg</a:t>
            </a:r>
            <a:r>
              <a:rPr lang="en-US" sz="3200" dirty="0" smtClean="0">
                <a:latin typeface="Metrix-1" pitchFamily="18" charset="0"/>
              </a:rPr>
              <a:t>/  	</a:t>
            </a:r>
            <a:r>
              <a:rPr lang="en-US" sz="3200" dirty="0" err="1" smtClean="0">
                <a:latin typeface="Metrix-1" pitchFamily="18" charset="0"/>
              </a:rPr>
              <a:t>tajzrSef&amp;Sdtu</a:t>
            </a:r>
            <a:r>
              <a:rPr lang="en-US" sz="3200" dirty="0" smtClean="0">
                <a:latin typeface="Metrix-1" pitchFamily="18" charset="0"/>
              </a:rPr>
              <a:t>©&amp;</a:t>
            </a:r>
            <a:r>
              <a:rPr lang="en-US" sz="3200" dirty="0" err="1" smtClean="0">
                <a:latin typeface="Metrix-1" pitchFamily="18" charset="0"/>
              </a:rPr>
              <a:t>mudk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tajza</a:t>
            </a:r>
            <a:r>
              <a:rPr lang="en-US" sz="3200" dirty="0" smtClean="0">
                <a:latin typeface="Metrix-1" pitchFamily="18" charset="0"/>
              </a:rPr>
              <a:t>&amp;;&amp;</a:t>
            </a:r>
            <a:r>
              <a:rPr lang="en-US" sz="3200" dirty="0" err="1" smtClean="0">
                <a:latin typeface="Metrix-1" pitchFamily="18" charset="0"/>
              </a:rPr>
              <a:t>efae&amp;mwGifa</a:t>
            </a:r>
            <a:r>
              <a:rPr lang="en-US" sz="3200" dirty="0" smtClean="0">
                <a:latin typeface="Metrix-1" pitchFamily="18" charset="0"/>
              </a:rPr>
              <a:t>&amp;;</a:t>
            </a:r>
            <a:r>
              <a:rPr lang="en-US" sz="3200" dirty="0" err="1" smtClean="0">
                <a:latin typeface="Metrix-1" pitchFamily="18" charset="0"/>
              </a:rPr>
              <a:t>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 smtClean="0">
                <a:latin typeface="Metrix-1" pitchFamily="18" charset="0"/>
              </a:rPr>
              <a:t>	(u)    \</a:t>
            </a:r>
            <a:r>
              <a:rPr lang="en-US" sz="3200" dirty="0" err="1" smtClean="0">
                <a:latin typeface="Metrix-1" pitchFamily="18" charset="0"/>
              </a:rPr>
              <a:t>wefzdk;wltydkif;udef;rSm</a:t>
            </a:r>
            <a:r>
              <a:rPr lang="en-US" sz="3200" dirty="0" smtClean="0">
                <a:latin typeface="Metrix-1" pitchFamily="18" charset="0"/>
              </a:rPr>
              <a:t> --- </a:t>
            </a:r>
            <a:r>
              <a:rPr lang="en-US" sz="3200" dirty="0" err="1" smtClean="0">
                <a:latin typeface="Metrix-1" pitchFamily="18" charset="0"/>
              </a:rPr>
              <a:t>jzpfonf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>
                <a:latin typeface="Metrix-1" pitchFamily="18" charset="0"/>
              </a:rPr>
              <a:t>	</a:t>
            </a:r>
            <a:r>
              <a:rPr lang="en-US" sz="3200" dirty="0" smtClean="0">
                <a:latin typeface="Metrix-1" pitchFamily="18" charset="0"/>
              </a:rPr>
              <a:t>    </a:t>
            </a:r>
            <a:r>
              <a:rPr lang="en-US" sz="2800" dirty="0" smtClean="0">
                <a:latin typeface="+mj-lt"/>
              </a:rPr>
              <a:t>(A)</a:t>
            </a:r>
            <a:r>
              <a:rPr lang="en-US" sz="2800" dirty="0" smtClean="0">
                <a:latin typeface="Metrix-1" pitchFamily="18" charset="0"/>
              </a:rPr>
              <a:t>         </a:t>
            </a:r>
            <a:r>
              <a:rPr lang="en-US" sz="2800" dirty="0" smtClean="0">
                <a:latin typeface="+mj-lt"/>
              </a:rPr>
              <a:t>(</a:t>
            </a:r>
            <a:r>
              <a:rPr lang="en-US" sz="2800" dirty="0">
                <a:latin typeface="+mj-lt"/>
              </a:rPr>
              <a:t>B)</a:t>
            </a:r>
            <a:r>
              <a:rPr lang="en-US" sz="2800" dirty="0" smtClean="0">
                <a:latin typeface="Metrix-1" pitchFamily="18" charset="0"/>
              </a:rPr>
              <a:t>        </a:t>
            </a:r>
            <a:r>
              <a:rPr lang="en-US" sz="2800" dirty="0" smtClean="0">
                <a:latin typeface="+mj-lt"/>
              </a:rPr>
              <a:t>(</a:t>
            </a:r>
            <a:r>
              <a:rPr lang="en-US" sz="2800" dirty="0">
                <a:latin typeface="+mj-lt"/>
              </a:rPr>
              <a:t>C)</a:t>
            </a:r>
            <a:r>
              <a:rPr lang="en-US" sz="2800" dirty="0" smtClean="0">
                <a:latin typeface="Metrix-1" pitchFamily="18" charset="0"/>
              </a:rPr>
              <a:t>       </a:t>
            </a:r>
            <a:r>
              <a:rPr lang="en-US" sz="2800" dirty="0" smtClean="0">
                <a:latin typeface="+mj-lt"/>
              </a:rPr>
              <a:t>(</a:t>
            </a:r>
            <a:r>
              <a:rPr lang="en-US" sz="2800" dirty="0">
                <a:latin typeface="+mj-lt"/>
              </a:rPr>
              <a:t>D)</a:t>
            </a:r>
            <a:r>
              <a:rPr lang="en-US" sz="2800" dirty="0" smtClean="0">
                <a:latin typeface="Metrix-1" pitchFamily="18" charset="0"/>
              </a:rPr>
              <a:t>        </a:t>
            </a:r>
            <a:r>
              <a:rPr lang="en-US" sz="3200" dirty="0" smtClean="0">
                <a:latin typeface="Metrix-1" pitchFamily="18" charset="0"/>
              </a:rPr>
              <a:t>(--)</a:t>
            </a:r>
          </a:p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 smtClean="0">
                <a:latin typeface="Metrix-1" pitchFamily="18" charset="0"/>
              </a:rPr>
              <a:t>2/	</a:t>
            </a:r>
            <a:r>
              <a:rPr lang="en-US" sz="3200" dirty="0" err="1" smtClean="0">
                <a:latin typeface="Metrix-1" pitchFamily="18" charset="0"/>
              </a:rPr>
              <a:t>atmufyguGufvyfwGif</a:t>
            </a:r>
            <a:r>
              <a:rPr lang="en-US" sz="3200" dirty="0" smtClean="0">
                <a:latin typeface="Metrix-1" pitchFamily="18" charset="0"/>
              </a:rPr>
              <a:t> = (</a:t>
            </a:r>
            <a:r>
              <a:rPr lang="en-US" sz="3200" dirty="0" err="1" smtClean="0">
                <a:latin typeface="Metrix-1" pitchFamily="18" charset="0"/>
              </a:rPr>
              <a:t>odkYr</a:t>
            </a:r>
            <a:r>
              <a:rPr lang="en-US" sz="3200" dirty="0" smtClean="0">
                <a:latin typeface="Metrix-1" pitchFamily="18" charset="0"/>
              </a:rPr>
              <a:t>[</a:t>
            </a:r>
            <a:r>
              <a:rPr lang="en-US" sz="3200" dirty="0" err="1" smtClean="0">
                <a:latin typeface="Metrix-1" pitchFamily="18" charset="0"/>
              </a:rPr>
              <a:t>kwf</a:t>
            </a:r>
            <a:r>
              <a:rPr lang="en-US" sz="3200" dirty="0" smtClean="0">
                <a:latin typeface="Metrix-1" pitchFamily="18" charset="0"/>
              </a:rPr>
              <a:t>) </a:t>
            </a:r>
            <a:r>
              <a:rPr lang="en-US" sz="3200" dirty="0" smtClean="0">
                <a:latin typeface="+mj-lt"/>
              </a:rPr>
              <a:t>&lt; </a:t>
            </a:r>
            <a:r>
              <a:rPr lang="en-US" sz="3200" dirty="0" smtClean="0">
                <a:latin typeface="Metrix-1" pitchFamily="18" charset="0"/>
              </a:rPr>
              <a:t>(</a:t>
            </a:r>
            <a:r>
              <a:rPr lang="en-US" sz="3200" dirty="0" err="1" smtClean="0">
                <a:latin typeface="Metrix-1" pitchFamily="18" charset="0"/>
              </a:rPr>
              <a:t>odkYr</a:t>
            </a:r>
            <a:r>
              <a:rPr lang="en-US" sz="3200" dirty="0" smtClean="0">
                <a:latin typeface="Metrix-1" pitchFamily="18" charset="0"/>
              </a:rPr>
              <a:t>[</a:t>
            </a:r>
            <a:r>
              <a:rPr lang="en-US" sz="3200" dirty="0" err="1" smtClean="0">
                <a:latin typeface="Metrix-1" pitchFamily="18" charset="0"/>
              </a:rPr>
              <a:t>kwf</a:t>
            </a:r>
            <a:r>
              <a:rPr lang="en-US" sz="3200" dirty="0" smtClean="0">
                <a:latin typeface="Metrix-1" pitchFamily="18" charset="0"/>
              </a:rPr>
              <a:t>) </a:t>
            </a:r>
            <a:r>
              <a:rPr lang="en-US" sz="3200" dirty="0" smtClean="0">
                <a:latin typeface="+mj-lt"/>
              </a:rPr>
              <a:t>&gt; </a:t>
            </a:r>
            <a:r>
              <a:rPr lang="en-US" sz="3200" dirty="0" err="1" smtClean="0">
                <a:latin typeface="Metrix-1" pitchFamily="18" charset="0"/>
              </a:rPr>
              <a:t>udk</a:t>
            </a:r>
            <a:r>
              <a:rPr lang="en-US" sz="3200" dirty="0" smtClean="0">
                <a:latin typeface="Metrix-1" pitchFamily="18" charset="0"/>
              </a:rPr>
              <a:t> 	</a:t>
            </a:r>
            <a:r>
              <a:rPr lang="en-US" sz="3200" dirty="0" err="1" smtClean="0">
                <a:latin typeface="Metrix-1" pitchFamily="18" charset="0"/>
              </a:rPr>
              <a:t>oHk;í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EIdif</a:t>
            </a:r>
            <a:r>
              <a:rPr lang="en-US" sz="3200" dirty="0" smtClean="0">
                <a:latin typeface="Metrix-1" pitchFamily="18" charset="0"/>
              </a:rPr>
              <a:t>;,</a:t>
            </a:r>
            <a:r>
              <a:rPr lang="en-US" sz="3200" dirty="0" err="1" smtClean="0">
                <a:latin typeface="Metrix-1" pitchFamily="18" charset="0"/>
              </a:rPr>
              <a:t>SOfyg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 smtClean="0">
                <a:latin typeface="Metrix-1" pitchFamily="18" charset="0"/>
              </a:rPr>
              <a:t>	    </a:t>
            </a:r>
            <a:r>
              <a:rPr lang="en-US" sz="2800" dirty="0" smtClean="0">
                <a:latin typeface="+mj-lt"/>
              </a:rPr>
              <a:t>(A)</a:t>
            </a:r>
            <a:r>
              <a:rPr lang="en-US" sz="3200" dirty="0" smtClean="0">
                <a:latin typeface="Metrix-1" pitchFamily="18" charset="0"/>
              </a:rPr>
              <a:t>     (   ) 1  </a:t>
            </a:r>
            <a:r>
              <a:rPr lang="en-US" sz="2800" dirty="0" smtClean="0">
                <a:latin typeface="+mj-lt"/>
              </a:rPr>
              <a:t>(B)             </a:t>
            </a:r>
            <a:r>
              <a:rPr lang="en-US" sz="3200" dirty="0" smtClean="0">
                <a:latin typeface="Metrix-1" pitchFamily="18" charset="0"/>
              </a:rPr>
              <a:t>(   )      </a:t>
            </a:r>
          </a:p>
          <a:p>
            <a:pPr algn="just">
              <a:lnSpc>
                <a:spcPts val="4600"/>
              </a:lnSpc>
              <a:spcBef>
                <a:spcPts val="1200"/>
              </a:spcBef>
            </a:pPr>
            <a:r>
              <a:rPr lang="en-US" sz="3200" dirty="0">
                <a:latin typeface="Metrix-1" pitchFamily="18" charset="0"/>
              </a:rPr>
              <a:t>	</a:t>
            </a:r>
            <a:r>
              <a:rPr lang="en-US" sz="3200" dirty="0" smtClean="0">
                <a:latin typeface="Metrix-1" pitchFamily="18" charset="0"/>
              </a:rPr>
              <a:t>   </a:t>
            </a:r>
            <a:r>
              <a:rPr lang="en-US" sz="2800" dirty="0" smtClean="0">
                <a:latin typeface="+mj-lt"/>
              </a:rPr>
              <a:t> (C)            </a:t>
            </a:r>
            <a:r>
              <a:rPr lang="en-US" sz="3200" dirty="0" smtClean="0">
                <a:latin typeface="Metrix-1" pitchFamily="18" charset="0"/>
              </a:rPr>
              <a:t>(   ) 1  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828799" y="2057400"/>
            <a:ext cx="587830" cy="887422"/>
            <a:chOff x="-854530" y="3493682"/>
            <a:chExt cx="587830" cy="887422"/>
          </a:xfrm>
        </p:grpSpPr>
        <p:sp>
          <p:nvSpPr>
            <p:cNvPr id="24" name="TextBox 23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536370" y="5715004"/>
            <a:ext cx="587830" cy="887422"/>
            <a:chOff x="-854530" y="3493682"/>
            <a:chExt cx="587830" cy="887422"/>
          </a:xfrm>
        </p:grpSpPr>
        <p:sp>
          <p:nvSpPr>
            <p:cNvPr id="27" name="TextBox 26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5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460170" y="2819400"/>
            <a:ext cx="587830" cy="887422"/>
            <a:chOff x="-854530" y="3493682"/>
            <a:chExt cx="587830" cy="887422"/>
          </a:xfrm>
        </p:grpSpPr>
        <p:sp>
          <p:nvSpPr>
            <p:cNvPr id="30" name="TextBox 29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060370" y="2819400"/>
            <a:ext cx="587830" cy="887422"/>
            <a:chOff x="-854530" y="3493682"/>
            <a:chExt cx="587830" cy="887422"/>
          </a:xfrm>
        </p:grpSpPr>
        <p:sp>
          <p:nvSpPr>
            <p:cNvPr id="33" name="TextBox 32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6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4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36771" y="2819400"/>
            <a:ext cx="587830" cy="887422"/>
            <a:chOff x="-854530" y="3493682"/>
            <a:chExt cx="587830" cy="887422"/>
          </a:xfrm>
        </p:grpSpPr>
        <p:sp>
          <p:nvSpPr>
            <p:cNvPr id="36" name="TextBox 35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7239000" y="2819400"/>
            <a:ext cx="587830" cy="887422"/>
            <a:chOff x="-854530" y="3493682"/>
            <a:chExt cx="587830" cy="887422"/>
          </a:xfrm>
        </p:grpSpPr>
        <p:sp>
          <p:nvSpPr>
            <p:cNvPr id="51" name="TextBox 50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6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8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2487385" y="4876800"/>
            <a:ext cx="587830" cy="887422"/>
            <a:chOff x="-854530" y="3493682"/>
            <a:chExt cx="587830" cy="887422"/>
          </a:xfrm>
        </p:grpSpPr>
        <p:sp>
          <p:nvSpPr>
            <p:cNvPr id="58" name="TextBox 57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5252356" y="4876800"/>
            <a:ext cx="587830" cy="887422"/>
            <a:chOff x="-854530" y="3493682"/>
            <a:chExt cx="587830" cy="887422"/>
          </a:xfrm>
        </p:grpSpPr>
        <p:sp>
          <p:nvSpPr>
            <p:cNvPr id="61" name="TextBox 60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1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5</a:t>
              </a:r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6651170" y="4876800"/>
            <a:ext cx="587830" cy="887422"/>
            <a:chOff x="-854530" y="3493682"/>
            <a:chExt cx="587830" cy="887422"/>
          </a:xfrm>
        </p:grpSpPr>
        <p:sp>
          <p:nvSpPr>
            <p:cNvPr id="64" name="TextBox 63"/>
            <p:cNvSpPr txBox="1"/>
            <p:nvPr/>
          </p:nvSpPr>
          <p:spPr>
            <a:xfrm>
              <a:off x="-800100" y="3493682"/>
              <a:ext cx="53340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1</a:t>
              </a:r>
              <a:endParaRPr lang="en-US" sz="3200" dirty="0" smtClean="0">
                <a:latin typeface="Metrix-1" pitchFamily="18" charset="0"/>
              </a:endParaRPr>
            </a:p>
            <a:p>
              <a:pPr>
                <a:lnSpc>
                  <a:spcPts val="3100"/>
                </a:lnSpc>
              </a:pPr>
              <a:r>
                <a:rPr lang="en-US" sz="3200" dirty="0">
                  <a:latin typeface="Metrix-1" pitchFamily="18" charset="0"/>
                </a:rPr>
                <a:t>3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-854530" y="3935394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8123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-14693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oifMum;olrsm</a:t>
            </a:r>
            <a:r>
              <a:rPr lang="en-US" dirty="0" smtClean="0"/>
              <a:t>; </a:t>
            </a:r>
            <a:r>
              <a:rPr lang="en-US" dirty="0" err="1" smtClean="0"/>
              <a:t>odaumif;p&amp;m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200" y="1082219"/>
            <a:ext cx="86106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>
                <a:latin typeface="Metrix-1" pitchFamily="18" charset="0"/>
              </a:rPr>
              <a:t>&amp;</a:t>
            </a:r>
            <a:r>
              <a:rPr lang="en-US" sz="3600" dirty="0" smtClean="0">
                <a:latin typeface="Metrix-1" pitchFamily="18" charset="0"/>
              </a:rPr>
              <a:t>nf½G,fwmudkoifyg?oifwmudkppfyg</a:t>
            </a:r>
            <a:r>
              <a:rPr lang="en-US" sz="3600" dirty="0">
                <a:latin typeface="Metrix-1" pitchFamily="18" charset="0"/>
              </a:rPr>
              <a:t>? </a:t>
            </a:r>
            <a:r>
              <a:rPr lang="en-US" sz="3600" dirty="0" smtClean="0">
                <a:latin typeface="Metrix-1" pitchFamily="18" charset="0"/>
              </a:rPr>
              <a:t> 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( </a:t>
            </a:r>
            <a:r>
              <a:rPr lang="en-US" sz="3600" dirty="0" err="1" smtClean="0">
                <a:latin typeface="Metrix-1" pitchFamily="18" charset="0"/>
              </a:rPr>
              <a:t>nDrQydkif;upyg</a:t>
            </a:r>
            <a:r>
              <a:rPr lang="en-US" sz="3600" dirty="0" smtClean="0">
                <a:latin typeface="Metrix-1" pitchFamily="18" charset="0"/>
              </a:rPr>
              <a:t>/ ) </a:t>
            </a:r>
            <a:r>
              <a:rPr lang="en-US" sz="3600" dirty="0" err="1" smtClean="0">
                <a:latin typeface="Metrix-1" pitchFamily="18" charset="0"/>
              </a:rPr>
              <a:t>tydkif;udef;yHkrsm;rS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pwifyg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tydkif;udef</a:t>
            </a:r>
            <a:r>
              <a:rPr lang="en-US" sz="3600" dirty="0" smtClean="0">
                <a:latin typeface="Metrix-1" pitchFamily="18" charset="0"/>
              </a:rPr>
              <a:t>; a&amp;;</a:t>
            </a:r>
            <a:r>
              <a:rPr lang="en-US" sz="3600" dirty="0" err="1" smtClean="0">
                <a:latin typeface="Metrix-1" pitchFamily="18" charset="0"/>
              </a:rPr>
              <a:t>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EIdif</a:t>
            </a:r>
            <a:r>
              <a:rPr lang="en-US" sz="3600" dirty="0" smtClean="0">
                <a:latin typeface="Metrix-1" pitchFamily="18" charset="0"/>
              </a:rPr>
              <a:t>;,</a:t>
            </a:r>
            <a:r>
              <a:rPr lang="en-US" sz="3600" dirty="0" err="1" smtClean="0">
                <a:latin typeface="Metrix-1" pitchFamily="18" charset="0"/>
              </a:rPr>
              <a:t>SOfavhvmygap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avhvmcsufudkqifjcifygap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aqG;aEG;ygap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Oya'orsm;udk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udk,fwdkifazmfxkwfygap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36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2372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oifMum;olrsm</a:t>
            </a:r>
            <a:r>
              <a:rPr lang="en-US" dirty="0" smtClean="0"/>
              <a:t>; </a:t>
            </a:r>
            <a:r>
              <a:rPr lang="en-US" dirty="0" err="1" smtClean="0"/>
              <a:t>odaumif;p&amp;m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0501" y="1637181"/>
            <a:ext cx="8763000" cy="278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>
                <a:latin typeface="Metrix-1" pitchFamily="18" charset="0"/>
              </a:rPr>
              <a:t>awGU&amp;Sdcsufrsm;udk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ykpämjyóemrsm</a:t>
            </a:r>
            <a:r>
              <a:rPr lang="en-US" sz="3600" dirty="0">
                <a:latin typeface="Metrix-1" pitchFamily="18" charset="0"/>
              </a:rPr>
              <a:t>; </a:t>
            </a:r>
            <a:r>
              <a:rPr lang="en-US" sz="3600" dirty="0" err="1">
                <a:latin typeface="Metrix-1" pitchFamily="18" charset="0"/>
              </a:rPr>
              <a:t>ajz&amp;Sif</a:t>
            </a:r>
            <a:r>
              <a:rPr lang="en-US" sz="3600" dirty="0">
                <a:latin typeface="Metrix-1" pitchFamily="18" charset="0"/>
              </a:rPr>
              <a:t>;&amp;</a:t>
            </a:r>
            <a:r>
              <a:rPr lang="en-US" sz="3600" dirty="0" err="1">
                <a:latin typeface="Metrix-1" pitchFamily="18" charset="0"/>
              </a:rPr>
              <a:t>mwGif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a&amp;G;cs,f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toHk;jyKEdkifatmifavhvm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avhusifhygap</a:t>
            </a:r>
            <a:r>
              <a:rPr lang="en-US" sz="3600" dirty="0" smtClean="0">
                <a:latin typeface="Metrix-1" pitchFamily="18" charset="0"/>
              </a:rPr>
              <a:t>/ (</a:t>
            </a:r>
            <a:r>
              <a:rPr lang="en-US" sz="3600" dirty="0" err="1" smtClean="0">
                <a:latin typeface="Metrix-1" pitchFamily="18" charset="0"/>
              </a:rPr>
              <a:t>nDrQydkif</a:t>
            </a:r>
            <a:r>
              <a:rPr lang="en-US" sz="3600" dirty="0" smtClean="0">
                <a:latin typeface="Metrix-1" pitchFamily="18" charset="0"/>
              </a:rPr>
              <a:t>;^</a:t>
            </a:r>
            <a:r>
              <a:rPr lang="en-US" sz="3600" dirty="0" err="1" smtClean="0">
                <a:latin typeface="Metrix-1" pitchFamily="18" charset="0"/>
              </a:rPr>
              <a:t>wefzdk;wltydkif;udef</a:t>
            </a:r>
            <a:r>
              <a:rPr lang="en-US" sz="3600" dirty="0" smtClean="0">
                <a:latin typeface="Metrix-1" pitchFamily="18" charset="0"/>
              </a:rPr>
              <a:t>;^</a:t>
            </a:r>
            <a:r>
              <a:rPr lang="en-US" sz="3600" dirty="0" err="1" smtClean="0">
                <a:latin typeface="Metrix-1" pitchFamily="18" charset="0"/>
              </a:rPr>
              <a:t>tydkif;udef;EIdif</a:t>
            </a:r>
            <a:r>
              <a:rPr lang="en-US" sz="3600" dirty="0" smtClean="0">
                <a:latin typeface="Metrix-1" pitchFamily="18" charset="0"/>
              </a:rPr>
              <a:t>;,</a:t>
            </a:r>
            <a:r>
              <a:rPr lang="en-US" sz="3600" dirty="0" err="1" smtClean="0">
                <a:latin typeface="Metrix-1" pitchFamily="18" charset="0"/>
              </a:rPr>
              <a:t>SOfcsuf</a:t>
            </a:r>
            <a:r>
              <a:rPr lang="en-US" sz="3600" dirty="0" smtClean="0">
                <a:latin typeface="Metrix-1" pitchFamily="18" charset="0"/>
              </a:rPr>
              <a:t>)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tajccHtodynmcdkifrmygap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38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5.2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1|2.2|2.4|2.6|6.1|9.2|2.8|2.7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1.5|1.2|8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6.7|4.3|5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3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0.2|9.2|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7|2.1|5.4|5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5.9|2.2|1.5|2.9|1.6|4.1|2.2|6.6|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1.6|1.6|7.2|13.1|1.6|3|6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14.2|5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5.7|8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|5|5.5|8.5|5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3.1|7.9|4.2|6.5|8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6.6|9.8|5.5|3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2|4.8|7.7|0.8|4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7.6|1.3|2.9|3.3|1.9|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7.1|26.8|9.1|8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0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5954</TotalTime>
  <Words>943</Words>
  <Application>Microsoft Office PowerPoint</Application>
  <PresentationFormat>On-screen Show (4:3)</PresentationFormat>
  <Paragraphs>572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729</cp:revision>
  <cp:lastPrinted>2020-07-28T09:05:03Z</cp:lastPrinted>
  <dcterms:created xsi:type="dcterms:W3CDTF">2020-04-14T07:12:00Z</dcterms:created>
  <dcterms:modified xsi:type="dcterms:W3CDTF">2020-07-28T09:05:07Z</dcterms:modified>
</cp:coreProperties>
</file>