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5" r:id="rId2"/>
    <p:sldId id="258" r:id="rId3"/>
    <p:sldId id="287" r:id="rId4"/>
    <p:sldId id="286" r:id="rId5"/>
    <p:sldId id="259" r:id="rId6"/>
    <p:sldId id="260" r:id="rId7"/>
    <p:sldId id="283" r:id="rId8"/>
    <p:sldId id="262" r:id="rId9"/>
    <p:sldId id="263" r:id="rId10"/>
    <p:sldId id="281" r:id="rId11"/>
    <p:sldId id="284" r:id="rId12"/>
    <p:sldId id="265" r:id="rId13"/>
    <p:sldId id="266" r:id="rId14"/>
    <p:sldId id="268" r:id="rId15"/>
    <p:sldId id="271" r:id="rId16"/>
    <p:sldId id="270" r:id="rId17"/>
    <p:sldId id="272" r:id="rId18"/>
    <p:sldId id="274" r:id="rId19"/>
    <p:sldId id="275" r:id="rId20"/>
    <p:sldId id="276" r:id="rId21"/>
    <p:sldId id="282" r:id="rId2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00CC"/>
    <a:srgbClr val="595A69"/>
    <a:srgbClr val="999473"/>
    <a:srgbClr val="A9178A"/>
    <a:srgbClr val="2C0B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4429" autoAdjust="0"/>
    <p:restoredTop sz="95216" autoAdjust="0"/>
  </p:normalViewPr>
  <p:slideViewPr>
    <p:cSldViewPr>
      <p:cViewPr>
        <p:scale>
          <a:sx n="60" d="100"/>
          <a:sy n="60" d="100"/>
        </p:scale>
        <p:origin x="-1116" y="-120"/>
      </p:cViewPr>
      <p:guideLst>
        <p:guide orient="horz" pos="3600"/>
        <p:guide pos="3696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50" d="100"/>
          <a:sy n="50" d="100"/>
        </p:scale>
        <p:origin x="-3636" y="-49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1BAC4-BD07-48A9-BFCD-AA7DC6C0BE0E}" type="datetimeFigureOut">
              <a:rPr lang="en-US" smtClean="0"/>
              <a:t>08/24/2020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845ED-7CA3-4BDB-B53E-3621F399B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33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DA2BC-9FDE-41CC-94A3-F9E4049D9E94}" type="datetimeFigureOut">
              <a:rPr lang="en-US" smtClean="0"/>
              <a:t>08/24/2020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17C2A-0383-4AAC-883F-7671306AB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0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7B56C-5E63-408D-8622-5A81237DB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4BA8-371C-46B7-9056-A2AAB2DCD5EF}" type="datetime1">
              <a:rPr lang="en-US" smtClean="0"/>
              <a:t>08/24/2020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143CF05B-D039-429D-8A3B-EF21219B52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52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1168-F553-4517-BDAE-313D46F4239D}" type="datetime1">
              <a:rPr lang="en-US" smtClean="0"/>
              <a:t>08/24/2020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 baseline="0"/>
            </a:lvl1pPr>
          </a:lstStyle>
          <a:p>
            <a:fld id="{143CF05B-D039-429D-8A3B-EF21219B52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83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9800-CF72-4993-909A-167688B307E4}" type="datetime1">
              <a:rPr lang="en-US" smtClean="0"/>
              <a:t>08/24/2020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58EF-E44A-4DAA-861D-C6DBB68E8241}" type="datetime1">
              <a:rPr lang="en-US" smtClean="0"/>
              <a:t>08/24/2020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4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BBD7-54E0-4879-8E83-6DA3CA620FA9}" type="datetime1">
              <a:rPr lang="en-US" smtClean="0"/>
              <a:t>08/24/2020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6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68110-B174-4FA7-B94A-41E018E9D20E}" type="datetime1">
              <a:rPr lang="en-US" smtClean="0"/>
              <a:t>08/24/2020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0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389E5-1B22-442C-9825-4F2FC2CD4978}" type="datetime1">
              <a:rPr lang="en-US" smtClean="0"/>
              <a:t>08/24/2020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99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3E528-3F2E-4899-BA53-69777DEE28F3}" type="datetime1">
              <a:rPr lang="en-US" smtClean="0"/>
              <a:t>08/24/2020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197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5CE9F-E5CC-4B64-84E6-608A257B9BE9}" type="datetime1">
              <a:rPr lang="en-US" smtClean="0"/>
              <a:t>08/24/2020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1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A036-99D4-4D75-867D-8265FDE32737}" type="datetime1">
              <a:rPr lang="en-US" smtClean="0"/>
              <a:t>08/24/2020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05E8-B63B-4D89-9A06-566649AD6F33}" type="datetime1">
              <a:rPr lang="en-US" smtClean="0"/>
              <a:t>08/24/2020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9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2F1BA-0A7D-4A9C-8479-71557B19CA45}" type="datetime1">
              <a:rPr lang="en-US" smtClean="0"/>
              <a:t>08/24/2020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jpe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5.emf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95800" y="5109627"/>
            <a:ext cx="33707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Metrix-1" pitchFamily="18" charset="0"/>
              </a:rPr>
              <a:t>a':</a:t>
            </a:r>
            <a:r>
              <a:rPr lang="en-US" sz="3600" dirty="0" err="1">
                <a:latin typeface="Metrix-1" pitchFamily="18" charset="0"/>
              </a:rPr>
              <a:t>arpDtkef;armif</a:t>
            </a:r>
            <a:endParaRPr lang="en-US" sz="3600" dirty="0">
              <a:latin typeface="Metrix-1" pitchFamily="18" charset="0"/>
            </a:endParaRPr>
          </a:p>
          <a:p>
            <a:pPr algn="ctr"/>
            <a:r>
              <a:rPr lang="en-US" sz="3200" dirty="0" smtClean="0"/>
              <a:t>(</a:t>
            </a:r>
            <a:r>
              <a:rPr lang="en-US" sz="3200" dirty="0"/>
              <a:t>MLRC)</a:t>
            </a:r>
          </a:p>
        </p:txBody>
      </p:sp>
      <p:sp>
        <p:nvSpPr>
          <p:cNvPr id="8" name="Rectangle 7"/>
          <p:cNvSpPr/>
          <p:nvPr/>
        </p:nvSpPr>
        <p:spPr>
          <a:xfrm>
            <a:off x="1038822" y="3267670"/>
            <a:ext cx="7066357" cy="923330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Metrix-1" pitchFamily="18" charset="0"/>
              </a:rPr>
              <a:t>taygif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Metrix-1" pitchFamily="18" charset="0"/>
              </a:rPr>
              <a:t>;? </a:t>
            </a:r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Metrix-1" pitchFamily="18" charset="0"/>
              </a:rPr>
              <a:t>tEkwfoifMum;jcif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Metrix-1" pitchFamily="18" charset="0"/>
              </a:rPr>
              <a:t>;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  <a:latin typeface="Metrix-1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66800" y="914400"/>
            <a:ext cx="702628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400" b="1" dirty="0" smtClean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</a:p>
          <a:p>
            <a:pPr algn="ctr"/>
            <a:r>
              <a:rPr lang="en-US" sz="5400" b="1" dirty="0" err="1" smtClean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yxrqifh</a:t>
            </a:r>
            <a:endParaRPr lang="en-US" sz="5400" b="1" dirty="0">
              <a:ln w="11430">
                <a:solidFill>
                  <a:srgbClr val="3333FF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789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1000" y="3048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 err="1"/>
              <a:t>taygif</a:t>
            </a:r>
            <a:r>
              <a:rPr lang="en-US" dirty="0" smtClean="0"/>
              <a:t>;? </a:t>
            </a:r>
            <a:r>
              <a:rPr lang="en-US" dirty="0" err="1" smtClean="0"/>
              <a:t>tEkwfoifMum;jcif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18953" y="2514600"/>
            <a:ext cx="7620000" cy="2345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Font typeface="Wingdings" pitchFamily="2" charset="2"/>
              <a:buChar char="Ø"/>
              <a:tabLst>
                <a:tab pos="576263" algn="l"/>
              </a:tabLst>
            </a:pPr>
            <a:r>
              <a:rPr lang="en-US" sz="3600" dirty="0" err="1" smtClean="0">
                <a:latin typeface="Metrix-1" pitchFamily="18" charset="0"/>
              </a:rPr>
              <a:t>avhvmaqG;aEG;jcif;enf</a:t>
            </a:r>
            <a:r>
              <a:rPr lang="en-US" sz="3600" dirty="0">
                <a:latin typeface="Metrix-1" pitchFamily="18" charset="0"/>
              </a:rPr>
              <a:t>;? </a:t>
            </a:r>
            <a:r>
              <a:rPr lang="en-US" sz="3600" dirty="0" err="1" smtClean="0">
                <a:latin typeface="Metrix-1" pitchFamily="18" charset="0"/>
              </a:rPr>
              <a:t>udk,fwdkifqifjcif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smtClean="0">
                <a:latin typeface="Metrix-1" pitchFamily="18" charset="0"/>
              </a:rPr>
              <a:t>pOf;pm;jcif;enf</a:t>
            </a:r>
            <a:r>
              <a:rPr lang="en-US" sz="3600" dirty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wdkYjzifh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taygif;tEkwfqdkif&amp;m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oifcef;pmrsm;oifenf;udk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azmfxkwfEdkif&amp;ef</a:t>
            </a:r>
            <a:r>
              <a:rPr lang="en-US" sz="3600" dirty="0" smtClean="0">
                <a:latin typeface="Metrix-1" pitchFamily="18" charset="0"/>
              </a:rPr>
              <a:t>? </a:t>
            </a:r>
          </a:p>
        </p:txBody>
      </p:sp>
      <p:sp>
        <p:nvSpPr>
          <p:cNvPr id="90" name="Content Placeholder 2"/>
          <p:cNvSpPr txBox="1">
            <a:spLocks/>
          </p:cNvSpPr>
          <p:nvPr/>
        </p:nvSpPr>
        <p:spPr>
          <a:xfrm>
            <a:off x="609600" y="1295400"/>
            <a:ext cx="37338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b="1" dirty="0" smtClean="0">
                <a:latin typeface="Metrix-1" pitchFamily="18" charset="0"/>
              </a:rPr>
              <a:t>&amp;</a:t>
            </a:r>
            <a:r>
              <a:rPr lang="en-US" sz="3600" b="1" dirty="0" err="1" smtClean="0">
                <a:latin typeface="Metrix-1" pitchFamily="18" charset="0"/>
              </a:rPr>
              <a:t>nf&amp;G,fcsuf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8281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1000" y="228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 err="1"/>
              <a:t>taygif</a:t>
            </a:r>
            <a:r>
              <a:rPr lang="en-US" dirty="0" smtClean="0"/>
              <a:t>;? </a:t>
            </a:r>
            <a:r>
              <a:rPr lang="en-US" dirty="0" err="1" smtClean="0"/>
              <a:t>tEkwfoifMum;jcif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295400" y="1921933"/>
            <a:ext cx="7620000" cy="3488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just">
              <a:lnSpc>
                <a:spcPts val="5000"/>
              </a:lnSpc>
              <a:buFont typeface="Arial" pitchFamily="34" charset="0"/>
              <a:buAutoNum type="arabicParenBoth"/>
              <a:tabLst>
                <a:tab pos="576263" algn="l"/>
              </a:tabLst>
            </a:pPr>
            <a:r>
              <a:rPr lang="en-US" sz="3600" dirty="0" err="1" smtClean="0">
                <a:latin typeface="Metrix-1" pitchFamily="18" charset="0"/>
              </a:rPr>
              <a:t>taygif</a:t>
            </a:r>
            <a:r>
              <a:rPr lang="en-US" sz="3600" dirty="0" smtClean="0">
                <a:latin typeface="Metrix-1" pitchFamily="18" charset="0"/>
              </a:rPr>
              <a:t>;? </a:t>
            </a:r>
            <a:r>
              <a:rPr lang="en-US" sz="3600" dirty="0" err="1" smtClean="0">
                <a:latin typeface="Metrix-1" pitchFamily="18" charset="0"/>
              </a:rPr>
              <a:t>tEkwfoabmESifh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t"dyÜm,f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udk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azmfxkwfwwf&amp;ef</a:t>
            </a:r>
            <a:endParaRPr lang="en-US" sz="3600" dirty="0" smtClean="0">
              <a:latin typeface="Metrix-1" pitchFamily="18" charset="0"/>
            </a:endParaRPr>
          </a:p>
          <a:p>
            <a:pPr marL="742950" indent="-742950" algn="just">
              <a:lnSpc>
                <a:spcPts val="5000"/>
              </a:lnSpc>
              <a:buFont typeface="Arial" pitchFamily="34" charset="0"/>
              <a:buAutoNum type="arabicParenBoth"/>
              <a:tabLst>
                <a:tab pos="576263" algn="l"/>
              </a:tabLst>
            </a:pPr>
            <a:r>
              <a:rPr lang="en-US" sz="3600" dirty="0" err="1" smtClean="0">
                <a:latin typeface="Metrix-1" pitchFamily="18" charset="0"/>
              </a:rPr>
              <a:t>taygif</a:t>
            </a:r>
            <a:r>
              <a:rPr lang="en-US" sz="3600" dirty="0" smtClean="0">
                <a:latin typeface="Metrix-1" pitchFamily="18" charset="0"/>
              </a:rPr>
              <a:t>;? </a:t>
            </a:r>
            <a:r>
              <a:rPr lang="en-US" sz="3600" dirty="0" err="1" smtClean="0">
                <a:latin typeface="Metrix-1" pitchFamily="18" charset="0"/>
              </a:rPr>
              <a:t>tEkwfykpämudk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uRrf;usifpGmajz&amp;Sif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wwf&amp;ef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90" name="Content Placeholder 2"/>
          <p:cNvSpPr txBox="1">
            <a:spLocks/>
          </p:cNvSpPr>
          <p:nvPr/>
        </p:nvSpPr>
        <p:spPr>
          <a:xfrm>
            <a:off x="609600" y="1143000"/>
            <a:ext cx="37338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b="1" dirty="0" err="1" smtClean="0">
                <a:latin typeface="Metrix-1" pitchFamily="18" charset="0"/>
              </a:rPr>
              <a:t>oifMum;rI&amp;nf&amp;G,fcsuf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3088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763000" cy="60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err="1" smtClean="0">
                <a:latin typeface="Metrix-1" pitchFamily="18" charset="0"/>
              </a:rPr>
              <a:t>Aef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600" dirty="0" err="1" smtClean="0">
                <a:latin typeface="Metrix-1" pitchFamily="18" charset="0"/>
              </a:rPr>
              <a:t>ESihf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>
                <a:latin typeface="Metrix-1" pitchFamily="18" charset="0"/>
              </a:rPr>
              <a:t>A</a:t>
            </a:r>
            <a:r>
              <a:rPr lang="en-US" sz="3600" dirty="0" err="1" smtClean="0">
                <a:latin typeface="Metrix-1" pitchFamily="18" charset="0"/>
              </a:rPr>
              <a:t>ef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wdkYxJwGif</a:t>
            </a:r>
            <a:r>
              <a:rPr lang="en-US" sz="3600" dirty="0" smtClean="0">
                <a:latin typeface="Metrix-1" pitchFamily="18" charset="0"/>
              </a:rPr>
              <a:t> a*:vDvHk;rsm;½Sdaeonf/ </a:t>
            </a:r>
            <a:r>
              <a:rPr lang="en-US" sz="3600" dirty="0" err="1" smtClean="0">
                <a:latin typeface="Metrix-1" pitchFamily="18" charset="0"/>
              </a:rPr>
              <a:t>yrmPudkavhvmyg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" y="228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 err="1"/>
              <a:t>taygif;oabm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4953000"/>
            <a:ext cx="8839200" cy="1278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6263" indent="-576263">
              <a:buFont typeface="Arial" pitchFamily="34" charset="0"/>
              <a:buNone/>
              <a:tabLst>
                <a:tab pos="576263" algn="l"/>
              </a:tabLst>
            </a:pPr>
            <a:r>
              <a:rPr lang="en-US" sz="3600" dirty="0" smtClean="0">
                <a:latin typeface="Metrix-1" pitchFamily="18" charset="0"/>
              </a:rPr>
              <a:t>(2) </a:t>
            </a:r>
            <a:r>
              <a:rPr lang="en-US" sz="3600" dirty="0" err="1" smtClean="0">
                <a:latin typeface="Metrix-1" pitchFamily="18" charset="0"/>
              </a:rPr>
              <a:t>Aef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eJU</a:t>
            </a:r>
            <a:r>
              <a:rPr lang="en-US" dirty="0" smtClean="0">
                <a:latin typeface="Metrix-1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Metrix-1" pitchFamily="18" charset="0"/>
              </a:rPr>
              <a:t>ESpfckvHk;rSm½SdwJhyrmPxufydkrsm;wJh a*:</a:t>
            </a:r>
            <a:r>
              <a:rPr lang="en-US" sz="3600" dirty="0" err="1" smtClean="0">
                <a:latin typeface="Metrix-1" pitchFamily="18" charset="0"/>
              </a:rPr>
              <a:t>vDvHk;Aef;jzpf&amp;ef?b,fvdkvkyf&amp;rvJ</a:t>
            </a:r>
            <a:r>
              <a:rPr lang="en-US" sz="3600" dirty="0" smtClean="0">
                <a:latin typeface="Metrix-1" pitchFamily="18" charset="0"/>
              </a:rPr>
              <a:t>/ (</a:t>
            </a:r>
            <a:r>
              <a:rPr lang="en-US" sz="3600" dirty="0" err="1" smtClean="0">
                <a:latin typeface="Metrix-1" pitchFamily="18" charset="0"/>
              </a:rPr>
              <a:t>tjcm;ae&amp;mrSr,l</a:t>
            </a:r>
            <a:r>
              <a:rPr lang="en-US" sz="3600" dirty="0" smtClean="0">
                <a:latin typeface="Metrix-1" pitchFamily="18" charset="0"/>
              </a:rPr>
              <a:t>&amp;)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2493877" y="3581400"/>
            <a:ext cx="76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US" sz="2400" dirty="0"/>
          </a:p>
        </p:txBody>
      </p:sp>
      <p:sp>
        <p:nvSpPr>
          <p:cNvPr id="90" name="Content Placeholder 2"/>
          <p:cNvSpPr txBox="1">
            <a:spLocks/>
          </p:cNvSpPr>
          <p:nvPr/>
        </p:nvSpPr>
        <p:spPr>
          <a:xfrm>
            <a:off x="228600" y="4267200"/>
            <a:ext cx="87630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dirty="0" smtClean="0">
                <a:latin typeface="Metrix-1" pitchFamily="18" charset="0"/>
              </a:rPr>
              <a:t>(1) </a:t>
            </a:r>
            <a:r>
              <a:rPr lang="en-US" sz="3600" smtClean="0">
                <a:latin typeface="Metrix-1" pitchFamily="18" charset="0"/>
              </a:rPr>
              <a:t>rnfonhfAef;xJu</a:t>
            </a:r>
            <a:r>
              <a:rPr lang="en-US" sz="3600" dirty="0" smtClean="0">
                <a:latin typeface="Metrix-1" pitchFamily="18" charset="0"/>
              </a:rPr>
              <a:t> a*:</a:t>
            </a:r>
            <a:r>
              <a:rPr lang="en-US" sz="3600" dirty="0" err="1" smtClean="0">
                <a:latin typeface="Metrix-1" pitchFamily="18" charset="0"/>
              </a:rPr>
              <a:t>vDvHk;uydkrsm;aeovJ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277" y="2248171"/>
            <a:ext cx="2514600" cy="14655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77" y="2209058"/>
            <a:ext cx="2687723" cy="1566464"/>
          </a:xfrm>
          <a:prstGeom prst="rect">
            <a:avLst/>
          </a:prstGeom>
        </p:spPr>
      </p:pic>
      <p:sp>
        <p:nvSpPr>
          <p:cNvPr id="126" name="Rectangle 125"/>
          <p:cNvSpPr/>
          <p:nvPr/>
        </p:nvSpPr>
        <p:spPr>
          <a:xfrm>
            <a:off x="5713327" y="3590925"/>
            <a:ext cx="76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(B)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7699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25" grpId="0"/>
      <p:bldP spid="90" grpId="0"/>
      <p:bldP spid="1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1905000" cy="60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Metrix-1" pitchFamily="18" charset="0"/>
              </a:rPr>
              <a:t>ajz½Sif;enf;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 err="1"/>
              <a:t>taygif;oabm</a:t>
            </a:r>
            <a:endParaRPr lang="en-US" dirty="0"/>
          </a:p>
        </p:txBody>
      </p:sp>
      <p:sp>
        <p:nvSpPr>
          <p:cNvPr id="372" name="Content Placeholder 2"/>
          <p:cNvSpPr txBox="1">
            <a:spLocks/>
          </p:cNvSpPr>
          <p:nvPr/>
        </p:nvSpPr>
        <p:spPr>
          <a:xfrm>
            <a:off x="228600" y="5943600"/>
            <a:ext cx="4633356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400" dirty="0" err="1" smtClean="0">
                <a:latin typeface="Metrix-1" pitchFamily="18" charset="0"/>
              </a:rPr>
              <a:t>a&amp;mjcif</a:t>
            </a:r>
            <a:r>
              <a:rPr lang="en-US" sz="3400" dirty="0" smtClean="0">
                <a:latin typeface="Metrix-1" pitchFamily="18" charset="0"/>
              </a:rPr>
              <a:t>;^</a:t>
            </a:r>
            <a:r>
              <a:rPr lang="en-US" sz="3400" dirty="0" err="1" smtClean="0">
                <a:latin typeface="Metrix-1" pitchFamily="18" charset="0"/>
              </a:rPr>
              <a:t>jznhfjcif</a:t>
            </a:r>
            <a:r>
              <a:rPr lang="en-US" sz="3400" dirty="0" smtClean="0">
                <a:latin typeface="Metrix-1" pitchFamily="18" charset="0"/>
              </a:rPr>
              <a:t>;^</a:t>
            </a:r>
            <a:r>
              <a:rPr lang="en-US" sz="3400" dirty="0" err="1" smtClean="0">
                <a:latin typeface="Metrix-1" pitchFamily="18" charset="0"/>
              </a:rPr>
              <a:t>aygif;vdkufjcif</a:t>
            </a:r>
            <a:r>
              <a:rPr lang="en-US" sz="3400" dirty="0" smtClean="0">
                <a:latin typeface="Metrix-1" pitchFamily="18" charset="0"/>
              </a:rPr>
              <a:t>;</a:t>
            </a:r>
            <a:endParaRPr lang="en-US" sz="3400" dirty="0">
              <a:latin typeface="Metrix-1" pitchFamily="18" charset="0"/>
            </a:endParaRPr>
          </a:p>
        </p:txBody>
      </p:sp>
      <p:cxnSp>
        <p:nvCxnSpPr>
          <p:cNvPr id="373" name="Straight Arrow Connector 372"/>
          <p:cNvCxnSpPr/>
          <p:nvPr/>
        </p:nvCxnSpPr>
        <p:spPr>
          <a:xfrm>
            <a:off x="4808022" y="6248400"/>
            <a:ext cx="75457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urved Down Arrow 55"/>
          <p:cNvSpPr/>
          <p:nvPr/>
        </p:nvSpPr>
        <p:spPr>
          <a:xfrm>
            <a:off x="1752600" y="1600200"/>
            <a:ext cx="1219200" cy="3810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4" name="Curved Down Arrow 373"/>
          <p:cNvSpPr/>
          <p:nvPr/>
        </p:nvSpPr>
        <p:spPr>
          <a:xfrm flipH="1">
            <a:off x="6553200" y="1600200"/>
            <a:ext cx="1219200" cy="3810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7" name="Content Placeholder 2"/>
          <p:cNvSpPr txBox="1">
            <a:spLocks/>
          </p:cNvSpPr>
          <p:nvPr/>
        </p:nvSpPr>
        <p:spPr>
          <a:xfrm>
            <a:off x="5629275" y="5943600"/>
            <a:ext cx="3514725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400" dirty="0" err="1" smtClean="0">
                <a:latin typeface="Metrix-1" pitchFamily="18" charset="0"/>
              </a:rPr>
              <a:t>rlvxufydkrsm;vmonf</a:t>
            </a:r>
            <a:r>
              <a:rPr lang="en-US" sz="3400" dirty="0" smtClean="0">
                <a:latin typeface="Metrix-1" pitchFamily="18" charset="0"/>
              </a:rPr>
              <a:t>/</a:t>
            </a:r>
            <a:endParaRPr lang="en-US" sz="3400" dirty="0">
              <a:latin typeface="Metrix-1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5</a:t>
            </a:fld>
            <a:endParaRPr lang="en-US"/>
          </a:p>
        </p:txBody>
      </p:sp>
      <p:pic>
        <p:nvPicPr>
          <p:cNvPr id="610" name="Picture 60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451" y="2191308"/>
            <a:ext cx="2129118" cy="1240897"/>
          </a:xfrm>
          <a:prstGeom prst="rect">
            <a:avLst/>
          </a:prstGeom>
        </p:spPr>
      </p:pic>
      <p:sp>
        <p:nvSpPr>
          <p:cNvPr id="611" name="Rectangle 610"/>
          <p:cNvSpPr/>
          <p:nvPr/>
        </p:nvSpPr>
        <p:spPr>
          <a:xfrm>
            <a:off x="3095625" y="3292787"/>
            <a:ext cx="76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(B)</a:t>
            </a:r>
            <a:endParaRPr lang="en-US" sz="2400" dirty="0"/>
          </a:p>
        </p:txBody>
      </p:sp>
      <p:sp>
        <p:nvSpPr>
          <p:cNvPr id="613" name="Rectangle 612"/>
          <p:cNvSpPr/>
          <p:nvPr/>
        </p:nvSpPr>
        <p:spPr>
          <a:xfrm>
            <a:off x="5610225" y="3267075"/>
            <a:ext cx="76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US" sz="2400" dirty="0"/>
          </a:p>
        </p:txBody>
      </p:sp>
      <p:pic>
        <p:nvPicPr>
          <p:cNvPr id="614" name="Picture 6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00" y="2133600"/>
            <a:ext cx="2102951" cy="1225647"/>
          </a:xfrm>
          <a:prstGeom prst="rect">
            <a:avLst/>
          </a:prstGeom>
        </p:spPr>
      </p:pic>
      <p:grpSp>
        <p:nvGrpSpPr>
          <p:cNvPr id="80" name="Group 79"/>
          <p:cNvGrpSpPr/>
          <p:nvPr/>
        </p:nvGrpSpPr>
        <p:grpSpPr>
          <a:xfrm>
            <a:off x="6941651" y="2181783"/>
            <a:ext cx="2129118" cy="1572669"/>
            <a:chOff x="6941651" y="2181783"/>
            <a:chExt cx="2129118" cy="1572669"/>
          </a:xfrm>
        </p:grpSpPr>
        <p:pic>
          <p:nvPicPr>
            <p:cNvPr id="615" name="Picture 61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338" b="96656" l="234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1651" y="2181783"/>
              <a:ext cx="2129118" cy="1240897"/>
            </a:xfrm>
            <a:prstGeom prst="rect">
              <a:avLst/>
            </a:prstGeom>
          </p:spPr>
        </p:pic>
        <p:sp>
          <p:nvSpPr>
            <p:cNvPr id="616" name="Rectangle 615"/>
            <p:cNvSpPr/>
            <p:nvPr/>
          </p:nvSpPr>
          <p:spPr>
            <a:xfrm>
              <a:off x="7724775" y="3292787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</p:grpSp>
      <p:pic>
        <p:nvPicPr>
          <p:cNvPr id="62" name="Picture 6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074974"/>
            <a:ext cx="2286000" cy="1332331"/>
          </a:xfrm>
          <a:prstGeom prst="rect">
            <a:avLst/>
          </a:prstGeom>
        </p:spPr>
      </p:pic>
      <p:sp>
        <p:nvSpPr>
          <p:cNvPr id="601" name="Rectangle 600"/>
          <p:cNvSpPr/>
          <p:nvPr/>
        </p:nvSpPr>
        <p:spPr>
          <a:xfrm>
            <a:off x="4495800" y="5190250"/>
            <a:ext cx="15650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 (B)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733800" y="3687777"/>
            <a:ext cx="228600" cy="63385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8" name="Rectangle 607"/>
          <p:cNvSpPr/>
          <p:nvPr/>
        </p:nvSpPr>
        <p:spPr>
          <a:xfrm>
            <a:off x="962025" y="3276600"/>
            <a:ext cx="76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US" sz="2400" dirty="0"/>
          </a:p>
        </p:txBody>
      </p:sp>
      <p:pic>
        <p:nvPicPr>
          <p:cNvPr id="609" name="Picture 60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381" b="98980" l="178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2191308"/>
            <a:ext cx="2102951" cy="1225647"/>
          </a:xfrm>
          <a:prstGeom prst="rect">
            <a:avLst/>
          </a:prstGeom>
        </p:spPr>
      </p:pic>
      <p:sp>
        <p:nvSpPr>
          <p:cNvPr id="78" name="Rectangle 77"/>
          <p:cNvSpPr/>
          <p:nvPr/>
        </p:nvSpPr>
        <p:spPr>
          <a:xfrm>
            <a:off x="228600" y="2133600"/>
            <a:ext cx="4343400" cy="1630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4" name="Group 623"/>
          <p:cNvGrpSpPr/>
          <p:nvPr/>
        </p:nvGrpSpPr>
        <p:grpSpPr>
          <a:xfrm>
            <a:off x="177416" y="2133600"/>
            <a:ext cx="4232069" cy="1546957"/>
            <a:chOff x="190500" y="2191308"/>
            <a:chExt cx="4232069" cy="1546957"/>
          </a:xfrm>
        </p:grpSpPr>
        <p:sp>
          <p:nvSpPr>
            <p:cNvPr id="625" name="Rectangle 624"/>
            <p:cNvSpPr/>
            <p:nvPr/>
          </p:nvSpPr>
          <p:spPr>
            <a:xfrm>
              <a:off x="962025" y="3276600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pic>
          <p:nvPicPr>
            <p:cNvPr id="626" name="Picture 625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6259" l="2970" r="9980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" y="2191308"/>
              <a:ext cx="2102951" cy="1225647"/>
            </a:xfrm>
            <a:prstGeom prst="rect">
              <a:avLst/>
            </a:prstGeom>
          </p:spPr>
        </p:pic>
        <p:pic>
          <p:nvPicPr>
            <p:cNvPr id="627" name="Picture 626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338" b="97659" l="273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3451" y="2191308"/>
              <a:ext cx="2129118" cy="1240897"/>
            </a:xfrm>
            <a:prstGeom prst="rect">
              <a:avLst/>
            </a:prstGeom>
          </p:spPr>
        </p:pic>
        <p:sp>
          <p:nvSpPr>
            <p:cNvPr id="628" name="Rectangle 627"/>
            <p:cNvSpPr/>
            <p:nvPr/>
          </p:nvSpPr>
          <p:spPr>
            <a:xfrm>
              <a:off x="3124200" y="3235637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</p:grpSp>
      <p:sp>
        <p:nvSpPr>
          <p:cNvPr id="90" name="Rectangle 89"/>
          <p:cNvSpPr/>
          <p:nvPr/>
        </p:nvSpPr>
        <p:spPr>
          <a:xfrm>
            <a:off x="4704903" y="2133600"/>
            <a:ext cx="4282044" cy="16348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/>
          <p:cNvGrpSpPr/>
          <p:nvPr/>
        </p:nvGrpSpPr>
        <p:grpSpPr>
          <a:xfrm>
            <a:off x="4745666" y="2008731"/>
            <a:ext cx="4232069" cy="1572669"/>
            <a:chOff x="5743575" y="3934383"/>
            <a:chExt cx="4232069" cy="1572669"/>
          </a:xfrm>
        </p:grpSpPr>
        <p:sp>
          <p:nvSpPr>
            <p:cNvPr id="629" name="Rectangle 628"/>
            <p:cNvSpPr/>
            <p:nvPr/>
          </p:nvSpPr>
          <p:spPr>
            <a:xfrm>
              <a:off x="6515100" y="5019675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pic>
          <p:nvPicPr>
            <p:cNvPr id="630" name="Picture 6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3575" y="3934383"/>
              <a:ext cx="2102951" cy="1225647"/>
            </a:xfrm>
            <a:prstGeom prst="rect">
              <a:avLst/>
            </a:prstGeom>
          </p:spPr>
        </p:pic>
        <p:pic>
          <p:nvPicPr>
            <p:cNvPr id="631" name="Picture 6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6526" y="3934383"/>
              <a:ext cx="2129118" cy="1240897"/>
            </a:xfrm>
            <a:prstGeom prst="rect">
              <a:avLst/>
            </a:prstGeom>
          </p:spPr>
        </p:pic>
        <p:sp>
          <p:nvSpPr>
            <p:cNvPr id="632" name="Rectangle 631"/>
            <p:cNvSpPr/>
            <p:nvPr/>
          </p:nvSpPr>
          <p:spPr>
            <a:xfrm>
              <a:off x="8629650" y="5045387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flipH="1">
            <a:off x="5219700" y="3581400"/>
            <a:ext cx="155369" cy="59983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0" y="1817420"/>
            <a:ext cx="0" cy="1611580"/>
          </a:xfrm>
          <a:prstGeom prst="line">
            <a:avLst/>
          </a:prstGeom>
          <a:ln w="571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82755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" dur="20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" grpId="0"/>
      <p:bldP spid="56" grpId="0" animBg="1"/>
      <p:bldP spid="374" grpId="0" animBg="1"/>
      <p:bldP spid="607" grpId="0"/>
      <p:bldP spid="601" grpId="0"/>
      <p:bldP spid="608" grpId="0"/>
      <p:bldP spid="78" grpId="0" animBg="1"/>
      <p:bldP spid="9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609600"/>
          </a:xfrm>
        </p:spPr>
        <p:txBody>
          <a:bodyPr>
            <a:normAutofit lnSpcReduction="10000"/>
          </a:bodyPr>
          <a:lstStyle/>
          <a:p>
            <a:pPr marL="2576513" indent="-2576513">
              <a:buNone/>
              <a:tabLst>
                <a:tab pos="2114550" algn="l"/>
              </a:tabLst>
            </a:pPr>
            <a:r>
              <a:rPr lang="en-US" sz="3600" dirty="0" err="1" smtClean="0">
                <a:latin typeface="Metrix-1" pitchFamily="18" charset="0"/>
              </a:rPr>
              <a:t>zefcGu</a:t>
            </a:r>
            <a:r>
              <a:rPr lang="en-US" dirty="0" err="1" smtClean="0">
                <a:latin typeface="Metrix-1" pitchFamily="18" charset="0"/>
              </a:rPr>
              <a:t>f</a:t>
            </a:r>
            <a:r>
              <a:rPr lang="en-US" dirty="0" smtClean="0">
                <a:latin typeface="Metrix-1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Metrix-1" pitchFamily="18" charset="0"/>
              </a:rPr>
              <a:t>ESihf</a:t>
            </a:r>
            <a:r>
              <a:rPr lang="en-US" dirty="0" smtClean="0">
                <a:latin typeface="Metrix-1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Metrix-1" pitchFamily="18" charset="0"/>
              </a:rPr>
              <a:t>wdkY½Sda&amp;rsufESmjyifudkavhvmyg/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152400"/>
            <a:ext cx="8534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 err="1"/>
              <a:t>taygif;oabm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4501991" y="2205335"/>
            <a:ext cx="1135846" cy="1583330"/>
            <a:chOff x="751082" y="2667000"/>
            <a:chExt cx="556075" cy="9906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2667000"/>
              <a:ext cx="0" cy="9906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295400" y="2667000"/>
              <a:ext cx="0" cy="9906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751082" y="3657600"/>
              <a:ext cx="556075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/>
          <p:cNvSpPr/>
          <p:nvPr/>
        </p:nvSpPr>
        <p:spPr>
          <a:xfrm>
            <a:off x="2438400" y="3810000"/>
            <a:ext cx="76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4800600" y="3810000"/>
            <a:ext cx="76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(B)</a:t>
            </a:r>
            <a:endParaRPr lang="en-US" sz="24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4531626" y="2908415"/>
            <a:ext cx="1107174" cy="907949"/>
            <a:chOff x="4876800" y="2622905"/>
            <a:chExt cx="542038" cy="522066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4876800" y="2622905"/>
              <a:ext cx="533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876800" y="2743200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4876800" y="2819400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876800" y="2895600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883279" y="2946942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885438" y="3031288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4883279" y="3100965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4878960" y="3144971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4876800" y="2679635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Content Placeholder 2"/>
          <p:cNvSpPr txBox="1">
            <a:spLocks/>
          </p:cNvSpPr>
          <p:nvPr/>
        </p:nvSpPr>
        <p:spPr>
          <a:xfrm>
            <a:off x="381000" y="4419600"/>
            <a:ext cx="8763000" cy="190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dirty="0">
                <a:latin typeface="Metrix-1" pitchFamily="18" charset="0"/>
              </a:rPr>
              <a:t>(1)	</a:t>
            </a:r>
            <a:r>
              <a:rPr lang="en-US" sz="3600" dirty="0" err="1">
                <a:latin typeface="Metrix-1" pitchFamily="18" charset="0"/>
              </a:rPr>
              <a:t>rnfonhfzefcGufrSa&amp;rsufESmjyifydkjrihfygovJ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 algn="just">
              <a:buNone/>
              <a:tabLst>
                <a:tab pos="914400" algn="l"/>
              </a:tabLst>
            </a:pPr>
            <a:r>
              <a:rPr lang="en-US" sz="3600" dirty="0">
                <a:latin typeface="Metrix-1" pitchFamily="18" charset="0"/>
              </a:rPr>
              <a:t>(2) 	</a:t>
            </a:r>
            <a:r>
              <a:rPr lang="en-US" sz="3600" dirty="0" smtClean="0">
                <a:latin typeface="Metrix-1" pitchFamily="18" charset="0"/>
              </a:rPr>
              <a:t>zefcGufESpfcGuf½SdrlvrsufESmjyifrsm;xufa&amp;rsufESmjyif </a:t>
            </a:r>
            <a:r>
              <a:rPr lang="en-US" sz="3600" dirty="0" err="1" smtClean="0">
                <a:latin typeface="Metrix-1" pitchFamily="18" charset="0"/>
              </a:rPr>
              <a:t>ydkíjrihfvdkw,f</a:t>
            </a:r>
            <a:r>
              <a:rPr lang="en-US" sz="3600" dirty="0">
                <a:latin typeface="Metrix-1" pitchFamily="18" charset="0"/>
              </a:rPr>
              <a:t>/ b,fvdkaqmif½Guf&amp;rvJ/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2139789" y="2205335"/>
            <a:ext cx="1136811" cy="1583330"/>
            <a:chOff x="751082" y="2667000"/>
            <a:chExt cx="556075" cy="990600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762000" y="2667000"/>
              <a:ext cx="0" cy="9906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295400" y="2667000"/>
              <a:ext cx="0" cy="9906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51082" y="3657600"/>
              <a:ext cx="556075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2169426" y="3407603"/>
            <a:ext cx="1103702" cy="251898"/>
            <a:chOff x="4876800" y="2875737"/>
            <a:chExt cx="539879" cy="225228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4876800" y="2875737"/>
              <a:ext cx="533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4876800" y="2943871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4883279" y="3012003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4883279" y="3100965"/>
              <a:ext cx="533400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189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Group 380"/>
          <p:cNvGrpSpPr/>
          <p:nvPr/>
        </p:nvGrpSpPr>
        <p:grpSpPr>
          <a:xfrm>
            <a:off x="7397591" y="2590800"/>
            <a:ext cx="1136809" cy="2066330"/>
            <a:chOff x="7321391" y="2205335"/>
            <a:chExt cx="1136809" cy="2066330"/>
          </a:xfrm>
        </p:grpSpPr>
        <p:grpSp>
          <p:nvGrpSpPr>
            <p:cNvPr id="251" name="Group 250"/>
            <p:cNvGrpSpPr/>
            <p:nvPr/>
          </p:nvGrpSpPr>
          <p:grpSpPr>
            <a:xfrm>
              <a:off x="7321391" y="2205335"/>
              <a:ext cx="1135846" cy="1583330"/>
              <a:chOff x="751082" y="2667000"/>
              <a:chExt cx="556075" cy="990600"/>
            </a:xfrm>
          </p:grpSpPr>
          <p:cxnSp>
            <p:nvCxnSpPr>
              <p:cNvPr id="252" name="Straight Connector 251"/>
              <p:cNvCxnSpPr/>
              <p:nvPr/>
            </p:nvCxnSpPr>
            <p:spPr>
              <a:xfrm>
                <a:off x="7620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/>
              <p:cNvCxnSpPr/>
              <p:nvPr/>
            </p:nvCxnSpPr>
            <p:spPr>
              <a:xfrm>
                <a:off x="12954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/>
              <p:cNvCxnSpPr/>
              <p:nvPr/>
            </p:nvCxnSpPr>
            <p:spPr>
              <a:xfrm>
                <a:off x="751082" y="3657600"/>
                <a:ext cx="556075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" name="Rectangle 255"/>
            <p:cNvSpPr/>
            <p:nvPr/>
          </p:nvSpPr>
          <p:spPr>
            <a:xfrm>
              <a:off x="7620000" y="3810000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  <p:grpSp>
          <p:nvGrpSpPr>
            <p:cNvPr id="257" name="Group 256"/>
            <p:cNvGrpSpPr/>
            <p:nvPr/>
          </p:nvGrpSpPr>
          <p:grpSpPr>
            <a:xfrm>
              <a:off x="7351026" y="2908415"/>
              <a:ext cx="1107174" cy="907949"/>
              <a:chOff x="4876800" y="2622905"/>
              <a:chExt cx="542038" cy="522066"/>
            </a:xfrm>
          </p:grpSpPr>
          <p:cxnSp>
            <p:nvCxnSpPr>
              <p:cNvPr id="258" name="Straight Connector 257"/>
              <p:cNvCxnSpPr/>
              <p:nvPr/>
            </p:nvCxnSpPr>
            <p:spPr>
              <a:xfrm>
                <a:off x="4876800" y="2622905"/>
                <a:ext cx="5334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/>
              <p:cNvCxnSpPr/>
              <p:nvPr/>
            </p:nvCxnSpPr>
            <p:spPr>
              <a:xfrm>
                <a:off x="4876800" y="2743200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/>
              <p:cNvCxnSpPr/>
              <p:nvPr/>
            </p:nvCxnSpPr>
            <p:spPr>
              <a:xfrm>
                <a:off x="4876800" y="2819400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/>
              <p:cNvCxnSpPr/>
              <p:nvPr/>
            </p:nvCxnSpPr>
            <p:spPr>
              <a:xfrm>
                <a:off x="4876800" y="2895600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/>
              <p:cNvCxnSpPr/>
              <p:nvPr/>
            </p:nvCxnSpPr>
            <p:spPr>
              <a:xfrm>
                <a:off x="4883279" y="2946942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/>
              <p:cNvCxnSpPr/>
              <p:nvPr/>
            </p:nvCxnSpPr>
            <p:spPr>
              <a:xfrm>
                <a:off x="4885438" y="3031288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/>
              <p:cNvCxnSpPr/>
              <p:nvPr/>
            </p:nvCxnSpPr>
            <p:spPr>
              <a:xfrm>
                <a:off x="4883279" y="3100965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/>
              <p:cNvCxnSpPr/>
              <p:nvPr/>
            </p:nvCxnSpPr>
            <p:spPr>
              <a:xfrm>
                <a:off x="4878960" y="3144971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/>
              <p:cNvCxnSpPr/>
              <p:nvPr/>
            </p:nvCxnSpPr>
            <p:spPr>
              <a:xfrm>
                <a:off x="4876800" y="2679635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4" name="Group 363"/>
          <p:cNvGrpSpPr/>
          <p:nvPr/>
        </p:nvGrpSpPr>
        <p:grpSpPr>
          <a:xfrm>
            <a:off x="5568789" y="2590800"/>
            <a:ext cx="1136811" cy="2066330"/>
            <a:chOff x="4959189" y="2205335"/>
            <a:chExt cx="1136811" cy="2066330"/>
          </a:xfrm>
        </p:grpSpPr>
        <p:sp>
          <p:nvSpPr>
            <p:cNvPr id="255" name="Rectangle 254"/>
            <p:cNvSpPr/>
            <p:nvPr/>
          </p:nvSpPr>
          <p:spPr>
            <a:xfrm>
              <a:off x="5257800" y="3810000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grpSp>
          <p:nvGrpSpPr>
            <p:cNvPr id="267" name="Group 266"/>
            <p:cNvGrpSpPr/>
            <p:nvPr/>
          </p:nvGrpSpPr>
          <p:grpSpPr>
            <a:xfrm>
              <a:off x="4959189" y="2205335"/>
              <a:ext cx="1136811" cy="1583330"/>
              <a:chOff x="751082" y="2667000"/>
              <a:chExt cx="556075" cy="990600"/>
            </a:xfrm>
          </p:grpSpPr>
          <p:cxnSp>
            <p:nvCxnSpPr>
              <p:cNvPr id="268" name="Straight Connector 267"/>
              <p:cNvCxnSpPr/>
              <p:nvPr/>
            </p:nvCxnSpPr>
            <p:spPr>
              <a:xfrm>
                <a:off x="7620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/>
              <p:cNvCxnSpPr/>
              <p:nvPr/>
            </p:nvCxnSpPr>
            <p:spPr>
              <a:xfrm>
                <a:off x="12954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/>
              <p:cNvCxnSpPr/>
              <p:nvPr/>
            </p:nvCxnSpPr>
            <p:spPr>
              <a:xfrm>
                <a:off x="751082" y="3657600"/>
                <a:ext cx="556075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1" name="Group 270"/>
            <p:cNvGrpSpPr/>
            <p:nvPr/>
          </p:nvGrpSpPr>
          <p:grpSpPr>
            <a:xfrm>
              <a:off x="4988826" y="3407603"/>
              <a:ext cx="1103702" cy="251898"/>
              <a:chOff x="4876800" y="2875737"/>
              <a:chExt cx="539879" cy="225228"/>
            </a:xfrm>
          </p:grpSpPr>
          <p:cxnSp>
            <p:nvCxnSpPr>
              <p:cNvPr id="272" name="Straight Connector 271"/>
              <p:cNvCxnSpPr/>
              <p:nvPr/>
            </p:nvCxnSpPr>
            <p:spPr>
              <a:xfrm>
                <a:off x="4876800" y="2875737"/>
                <a:ext cx="5334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/>
              <p:cNvCxnSpPr/>
              <p:nvPr/>
            </p:nvCxnSpPr>
            <p:spPr>
              <a:xfrm>
                <a:off x="4876800" y="2943871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Straight Connector 273"/>
              <p:cNvCxnSpPr/>
              <p:nvPr/>
            </p:nvCxnSpPr>
            <p:spPr>
              <a:xfrm>
                <a:off x="4883279" y="3012003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74"/>
              <p:cNvCxnSpPr/>
              <p:nvPr/>
            </p:nvCxnSpPr>
            <p:spPr>
              <a:xfrm>
                <a:off x="4883279" y="3100965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0" name="Group 359"/>
          <p:cNvGrpSpPr/>
          <p:nvPr/>
        </p:nvGrpSpPr>
        <p:grpSpPr>
          <a:xfrm>
            <a:off x="3962400" y="4038600"/>
            <a:ext cx="1358190" cy="2082080"/>
            <a:chOff x="3794864" y="4471120"/>
            <a:chExt cx="1358190" cy="2082080"/>
          </a:xfrm>
        </p:grpSpPr>
        <p:sp>
          <p:nvSpPr>
            <p:cNvPr id="280" name="Rectangle 279"/>
            <p:cNvSpPr/>
            <p:nvPr/>
          </p:nvSpPr>
          <p:spPr>
            <a:xfrm>
              <a:off x="3810000" y="6091535"/>
              <a:ext cx="13430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 + (B)</a:t>
              </a:r>
              <a:endParaRPr lang="en-US" sz="2400" dirty="0"/>
            </a:p>
          </p:txBody>
        </p:sp>
        <p:grpSp>
          <p:nvGrpSpPr>
            <p:cNvPr id="301" name="Group 300"/>
            <p:cNvGrpSpPr/>
            <p:nvPr/>
          </p:nvGrpSpPr>
          <p:grpSpPr>
            <a:xfrm>
              <a:off x="3794864" y="4471120"/>
              <a:ext cx="1145275" cy="1583330"/>
              <a:chOff x="1645553" y="4484970"/>
              <a:chExt cx="1145275" cy="1583330"/>
            </a:xfrm>
          </p:grpSpPr>
          <p:grpSp>
            <p:nvGrpSpPr>
              <p:cNvPr id="294" name="Group 293"/>
              <p:cNvGrpSpPr/>
              <p:nvPr/>
            </p:nvGrpSpPr>
            <p:grpSpPr>
              <a:xfrm>
                <a:off x="1645553" y="4484970"/>
                <a:ext cx="1145275" cy="1583330"/>
                <a:chOff x="3883926" y="4486870"/>
                <a:chExt cx="1145275" cy="1583330"/>
              </a:xfrm>
            </p:grpSpPr>
            <p:grpSp>
              <p:nvGrpSpPr>
                <p:cNvPr id="276" name="Group 275"/>
                <p:cNvGrpSpPr/>
                <p:nvPr/>
              </p:nvGrpSpPr>
              <p:grpSpPr>
                <a:xfrm>
                  <a:off x="3892391" y="4486870"/>
                  <a:ext cx="1135846" cy="1583330"/>
                  <a:chOff x="751082" y="2667000"/>
                  <a:chExt cx="556075" cy="990600"/>
                </a:xfrm>
              </p:grpSpPr>
              <p:cxnSp>
                <p:nvCxnSpPr>
                  <p:cNvPr id="277" name="Straight Connector 276"/>
                  <p:cNvCxnSpPr/>
                  <p:nvPr/>
                </p:nvCxnSpPr>
                <p:spPr>
                  <a:xfrm>
                    <a:off x="762000" y="2667000"/>
                    <a:ext cx="0" cy="990600"/>
                  </a:xfrm>
                  <a:prstGeom prst="line">
                    <a:avLst/>
                  </a:prstGeom>
                  <a:ln w="571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8" name="Straight Connector 277"/>
                  <p:cNvCxnSpPr/>
                  <p:nvPr/>
                </p:nvCxnSpPr>
                <p:spPr>
                  <a:xfrm>
                    <a:off x="1295400" y="2667000"/>
                    <a:ext cx="0" cy="990600"/>
                  </a:xfrm>
                  <a:prstGeom prst="line">
                    <a:avLst/>
                  </a:prstGeom>
                  <a:ln w="571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9" name="Straight Connector 278"/>
                  <p:cNvCxnSpPr/>
                  <p:nvPr/>
                </p:nvCxnSpPr>
                <p:spPr>
                  <a:xfrm>
                    <a:off x="751082" y="3657600"/>
                    <a:ext cx="556075" cy="0"/>
                  </a:xfrm>
                  <a:prstGeom prst="line">
                    <a:avLst/>
                  </a:prstGeom>
                  <a:ln w="571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1" name="Group 280"/>
                <p:cNvGrpSpPr/>
                <p:nvPr/>
              </p:nvGrpSpPr>
              <p:grpSpPr>
                <a:xfrm>
                  <a:off x="3883926" y="4917137"/>
                  <a:ext cx="1145275" cy="1104229"/>
                  <a:chOff x="4858147" y="2466039"/>
                  <a:chExt cx="560691" cy="634926"/>
                </a:xfrm>
              </p:grpSpPr>
              <p:cxnSp>
                <p:nvCxnSpPr>
                  <p:cNvPr id="282" name="Straight Connector 281"/>
                  <p:cNvCxnSpPr/>
                  <p:nvPr/>
                </p:nvCxnSpPr>
                <p:spPr>
                  <a:xfrm>
                    <a:off x="4876800" y="2622903"/>
                    <a:ext cx="53340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3" name="Straight Connector 282"/>
                  <p:cNvCxnSpPr/>
                  <p:nvPr/>
                </p:nvCxnSpPr>
                <p:spPr>
                  <a:xfrm>
                    <a:off x="4876800" y="2743200"/>
                    <a:ext cx="533400" cy="0"/>
                  </a:xfrm>
                  <a:prstGeom prst="line">
                    <a:avLst/>
                  </a:prstGeom>
                  <a:ln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4" name="Straight Connector 283"/>
                  <p:cNvCxnSpPr/>
                  <p:nvPr/>
                </p:nvCxnSpPr>
                <p:spPr>
                  <a:xfrm>
                    <a:off x="4876800" y="2819400"/>
                    <a:ext cx="533400" cy="0"/>
                  </a:xfrm>
                  <a:prstGeom prst="line">
                    <a:avLst/>
                  </a:prstGeom>
                  <a:ln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>
                  <a:xfrm>
                    <a:off x="4876800" y="2895600"/>
                    <a:ext cx="533400" cy="0"/>
                  </a:xfrm>
                  <a:prstGeom prst="line">
                    <a:avLst/>
                  </a:prstGeom>
                  <a:ln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6" name="Straight Connector 285"/>
                  <p:cNvCxnSpPr/>
                  <p:nvPr/>
                </p:nvCxnSpPr>
                <p:spPr>
                  <a:xfrm>
                    <a:off x="4883279" y="2946942"/>
                    <a:ext cx="533400" cy="0"/>
                  </a:xfrm>
                  <a:prstGeom prst="line">
                    <a:avLst/>
                  </a:prstGeom>
                  <a:ln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7" name="Straight Connector 286"/>
                  <p:cNvCxnSpPr/>
                  <p:nvPr/>
                </p:nvCxnSpPr>
                <p:spPr>
                  <a:xfrm>
                    <a:off x="4885438" y="3031288"/>
                    <a:ext cx="533400" cy="0"/>
                  </a:xfrm>
                  <a:prstGeom prst="line">
                    <a:avLst/>
                  </a:prstGeom>
                  <a:ln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8" name="Straight Connector 287"/>
                  <p:cNvCxnSpPr/>
                  <p:nvPr/>
                </p:nvCxnSpPr>
                <p:spPr>
                  <a:xfrm>
                    <a:off x="4883279" y="3100965"/>
                    <a:ext cx="533400" cy="0"/>
                  </a:xfrm>
                  <a:prstGeom prst="line">
                    <a:avLst/>
                  </a:prstGeom>
                  <a:ln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0" name="Straight Connector 289"/>
                  <p:cNvCxnSpPr/>
                  <p:nvPr/>
                </p:nvCxnSpPr>
                <p:spPr>
                  <a:xfrm>
                    <a:off x="4876800" y="2679635"/>
                    <a:ext cx="533400" cy="0"/>
                  </a:xfrm>
                  <a:prstGeom prst="line">
                    <a:avLst/>
                  </a:prstGeom>
                  <a:ln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>
                  <a:xfrm>
                    <a:off x="4858147" y="2548191"/>
                    <a:ext cx="533400" cy="0"/>
                  </a:xfrm>
                  <a:prstGeom prst="line">
                    <a:avLst/>
                  </a:prstGeom>
                  <a:ln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9" name="Straight Connector 298"/>
                  <p:cNvCxnSpPr/>
                  <p:nvPr/>
                </p:nvCxnSpPr>
                <p:spPr>
                  <a:xfrm>
                    <a:off x="4862810" y="2515330"/>
                    <a:ext cx="533400" cy="0"/>
                  </a:xfrm>
                  <a:prstGeom prst="line">
                    <a:avLst/>
                  </a:prstGeom>
                  <a:ln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0" name="Straight Connector 299"/>
                  <p:cNvCxnSpPr/>
                  <p:nvPr/>
                </p:nvCxnSpPr>
                <p:spPr>
                  <a:xfrm>
                    <a:off x="4862810" y="2466039"/>
                    <a:ext cx="533400" cy="0"/>
                  </a:xfrm>
                  <a:prstGeom prst="line">
                    <a:avLst/>
                  </a:prstGeom>
                  <a:ln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97" name="Straight Connector 296"/>
              <p:cNvCxnSpPr/>
              <p:nvPr/>
            </p:nvCxnSpPr>
            <p:spPr>
              <a:xfrm>
                <a:off x="1654018" y="4787938"/>
                <a:ext cx="1111831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4" name="Curved Down Arrow 343"/>
          <p:cNvSpPr/>
          <p:nvPr/>
        </p:nvSpPr>
        <p:spPr>
          <a:xfrm flipH="1">
            <a:off x="1667879" y="1923798"/>
            <a:ext cx="1090625" cy="35056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2" name="Content Placeholder 2"/>
          <p:cNvSpPr>
            <a:spLocks noGrp="1"/>
          </p:cNvSpPr>
          <p:nvPr>
            <p:ph idx="1"/>
          </p:nvPr>
        </p:nvSpPr>
        <p:spPr>
          <a:xfrm>
            <a:off x="304799" y="561947"/>
            <a:ext cx="1845909" cy="60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Metrix-1" pitchFamily="18" charset="0"/>
              </a:rPr>
              <a:t>ajz½Sif;enf;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363" name="Content Placeholder 2"/>
          <p:cNvSpPr txBox="1">
            <a:spLocks/>
          </p:cNvSpPr>
          <p:nvPr/>
        </p:nvSpPr>
        <p:spPr>
          <a:xfrm>
            <a:off x="4484842" y="6172200"/>
            <a:ext cx="3516158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3138" indent="-687388">
              <a:buFont typeface="Arial" pitchFamily="34" charset="0"/>
              <a:buNone/>
            </a:pPr>
            <a:r>
              <a:rPr lang="en-US" dirty="0" err="1" smtClean="0">
                <a:latin typeface="Metrix-1" pitchFamily="18" charset="0"/>
              </a:rPr>
              <a:t>rlvxufydkjrihfvmonf</a:t>
            </a:r>
            <a:r>
              <a:rPr lang="en-US" dirty="0" smtClean="0">
                <a:latin typeface="Metrix-1" pitchFamily="18" charset="0"/>
              </a:rPr>
              <a:t>/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65" name="Group 364"/>
          <p:cNvGrpSpPr/>
          <p:nvPr/>
        </p:nvGrpSpPr>
        <p:grpSpPr>
          <a:xfrm>
            <a:off x="796503" y="2581870"/>
            <a:ext cx="1136811" cy="2066330"/>
            <a:chOff x="4959189" y="2205335"/>
            <a:chExt cx="1136811" cy="2066330"/>
          </a:xfrm>
        </p:grpSpPr>
        <p:sp>
          <p:nvSpPr>
            <p:cNvPr id="366" name="Rectangle 365"/>
            <p:cNvSpPr/>
            <p:nvPr/>
          </p:nvSpPr>
          <p:spPr>
            <a:xfrm>
              <a:off x="5257800" y="3810000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grpSp>
          <p:nvGrpSpPr>
            <p:cNvPr id="367" name="Group 366"/>
            <p:cNvGrpSpPr/>
            <p:nvPr/>
          </p:nvGrpSpPr>
          <p:grpSpPr>
            <a:xfrm>
              <a:off x="4959189" y="2205335"/>
              <a:ext cx="1136811" cy="1583330"/>
              <a:chOff x="751082" y="2667000"/>
              <a:chExt cx="556075" cy="990600"/>
            </a:xfrm>
          </p:grpSpPr>
          <p:cxnSp>
            <p:nvCxnSpPr>
              <p:cNvPr id="373" name="Straight Connector 372"/>
              <p:cNvCxnSpPr/>
              <p:nvPr/>
            </p:nvCxnSpPr>
            <p:spPr>
              <a:xfrm>
                <a:off x="7620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/>
              <p:cNvCxnSpPr/>
              <p:nvPr/>
            </p:nvCxnSpPr>
            <p:spPr>
              <a:xfrm>
                <a:off x="12954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/>
              <p:cNvCxnSpPr/>
              <p:nvPr/>
            </p:nvCxnSpPr>
            <p:spPr>
              <a:xfrm>
                <a:off x="751082" y="3657600"/>
                <a:ext cx="556075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8" name="Group 367"/>
            <p:cNvGrpSpPr/>
            <p:nvPr/>
          </p:nvGrpSpPr>
          <p:grpSpPr>
            <a:xfrm>
              <a:off x="4988826" y="3407603"/>
              <a:ext cx="1103702" cy="251898"/>
              <a:chOff x="4876800" y="2875737"/>
              <a:chExt cx="539879" cy="225228"/>
            </a:xfrm>
          </p:grpSpPr>
          <p:cxnSp>
            <p:nvCxnSpPr>
              <p:cNvPr id="369" name="Straight Connector 368"/>
              <p:cNvCxnSpPr/>
              <p:nvPr/>
            </p:nvCxnSpPr>
            <p:spPr>
              <a:xfrm>
                <a:off x="4876800" y="2875737"/>
                <a:ext cx="5334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/>
              <p:cNvCxnSpPr/>
              <p:nvPr/>
            </p:nvCxnSpPr>
            <p:spPr>
              <a:xfrm>
                <a:off x="4876800" y="2943871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/>
              <p:cNvCxnSpPr/>
              <p:nvPr/>
            </p:nvCxnSpPr>
            <p:spPr>
              <a:xfrm>
                <a:off x="4883279" y="3012003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371"/>
              <p:cNvCxnSpPr/>
              <p:nvPr/>
            </p:nvCxnSpPr>
            <p:spPr>
              <a:xfrm>
                <a:off x="4883279" y="3100965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0" name="Rectangle 379"/>
          <p:cNvSpPr/>
          <p:nvPr/>
        </p:nvSpPr>
        <p:spPr>
          <a:xfrm>
            <a:off x="615528" y="1601758"/>
            <a:ext cx="2961241" cy="3046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9" name="Group 378"/>
          <p:cNvGrpSpPr/>
          <p:nvPr/>
        </p:nvGrpSpPr>
        <p:grpSpPr>
          <a:xfrm>
            <a:off x="808193" y="1000297"/>
            <a:ext cx="3007735" cy="3647903"/>
            <a:chOff x="920589" y="1000297"/>
            <a:chExt cx="3007735" cy="3647903"/>
          </a:xfrm>
        </p:grpSpPr>
        <p:sp>
          <p:nvSpPr>
            <p:cNvPr id="230" name="Rectangle 229"/>
            <p:cNvSpPr/>
            <p:nvPr/>
          </p:nvSpPr>
          <p:spPr>
            <a:xfrm>
              <a:off x="1238598" y="4186535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3166324" y="1000297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  <p:grpSp>
          <p:nvGrpSpPr>
            <p:cNvPr id="302" name="Group 301"/>
            <p:cNvGrpSpPr/>
            <p:nvPr/>
          </p:nvGrpSpPr>
          <p:grpSpPr>
            <a:xfrm rot="14905525">
              <a:off x="1831725" y="1002497"/>
              <a:ext cx="1176394" cy="1611031"/>
              <a:chOff x="2802730" y="2205335"/>
              <a:chExt cx="1176394" cy="1611031"/>
            </a:xfrm>
          </p:grpSpPr>
          <p:grpSp>
            <p:nvGrpSpPr>
              <p:cNvPr id="226" name="Group 225"/>
              <p:cNvGrpSpPr/>
              <p:nvPr/>
            </p:nvGrpSpPr>
            <p:grpSpPr>
              <a:xfrm>
                <a:off x="2819402" y="2205335"/>
                <a:ext cx="1135846" cy="1583330"/>
                <a:chOff x="751082" y="2667000"/>
                <a:chExt cx="556075" cy="990600"/>
              </a:xfrm>
            </p:grpSpPr>
            <p:cxnSp>
              <p:nvCxnSpPr>
                <p:cNvPr id="227" name="Straight Connector 226"/>
                <p:cNvCxnSpPr/>
                <p:nvPr/>
              </p:nvCxnSpPr>
              <p:spPr>
                <a:xfrm>
                  <a:off x="762000" y="2667000"/>
                  <a:ext cx="0" cy="99060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/>
                <p:nvPr/>
              </p:nvCxnSpPr>
              <p:spPr>
                <a:xfrm>
                  <a:off x="1295400" y="2667000"/>
                  <a:ext cx="0" cy="99060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/>
                <p:nvPr/>
              </p:nvCxnSpPr>
              <p:spPr>
                <a:xfrm>
                  <a:off x="751082" y="3657600"/>
                  <a:ext cx="556075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2" name="Group 231"/>
              <p:cNvGrpSpPr/>
              <p:nvPr/>
            </p:nvGrpSpPr>
            <p:grpSpPr>
              <a:xfrm>
                <a:off x="2802730" y="2788579"/>
                <a:ext cx="1176394" cy="1027787"/>
                <a:chOff x="4854130" y="2553999"/>
                <a:chExt cx="575926" cy="590972"/>
              </a:xfrm>
            </p:grpSpPr>
            <p:cxnSp>
              <p:nvCxnSpPr>
                <p:cNvPr id="233" name="Straight Connector 232"/>
                <p:cNvCxnSpPr/>
                <p:nvPr/>
              </p:nvCxnSpPr>
              <p:spPr>
                <a:xfrm rot="6694475" flipV="1">
                  <a:off x="5111979" y="2307935"/>
                  <a:ext cx="62949" cy="55507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Straight Connector 233"/>
                <p:cNvCxnSpPr/>
                <p:nvPr/>
              </p:nvCxnSpPr>
              <p:spPr>
                <a:xfrm rot="6694475" flipV="1">
                  <a:off x="5116568" y="2509749"/>
                  <a:ext cx="43922" cy="568797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0" name="Straight Connector 239"/>
                <p:cNvCxnSpPr/>
                <p:nvPr/>
              </p:nvCxnSpPr>
              <p:spPr>
                <a:xfrm>
                  <a:off x="4878960" y="3144971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Straight Connector 240"/>
                <p:cNvCxnSpPr/>
                <p:nvPr/>
              </p:nvCxnSpPr>
              <p:spPr>
                <a:xfrm rot="6694475" flipV="1">
                  <a:off x="5127173" y="2426978"/>
                  <a:ext cx="60824" cy="544943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" name="Straight Connector 313"/>
                <p:cNvCxnSpPr/>
                <p:nvPr/>
              </p:nvCxnSpPr>
              <p:spPr>
                <a:xfrm rot="6694475" flipV="1">
                  <a:off x="5117473" y="2644086"/>
                  <a:ext cx="43922" cy="524763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" name="Straight Connector 315"/>
                <p:cNvCxnSpPr/>
                <p:nvPr/>
              </p:nvCxnSpPr>
              <p:spPr>
                <a:xfrm rot="6694475" flipV="1">
                  <a:off x="5095182" y="2710297"/>
                  <a:ext cx="43922" cy="524763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7" name="Straight Connector 316"/>
                <p:cNvCxnSpPr/>
                <p:nvPr/>
              </p:nvCxnSpPr>
              <p:spPr>
                <a:xfrm rot="6694475" flipV="1">
                  <a:off x="5042885" y="2850966"/>
                  <a:ext cx="21961" cy="373053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5" name="Group 294"/>
            <p:cNvGrpSpPr/>
            <p:nvPr/>
          </p:nvGrpSpPr>
          <p:grpSpPr>
            <a:xfrm>
              <a:off x="920589" y="2590800"/>
              <a:ext cx="1136811" cy="1583330"/>
              <a:chOff x="457200" y="2205335"/>
              <a:chExt cx="1136811" cy="1583330"/>
            </a:xfrm>
          </p:grpSpPr>
          <p:grpSp>
            <p:nvGrpSpPr>
              <p:cNvPr id="242" name="Group 241"/>
              <p:cNvGrpSpPr/>
              <p:nvPr/>
            </p:nvGrpSpPr>
            <p:grpSpPr>
              <a:xfrm>
                <a:off x="457200" y="2205335"/>
                <a:ext cx="1136811" cy="1583330"/>
                <a:chOff x="751082" y="2667000"/>
                <a:chExt cx="556075" cy="990600"/>
              </a:xfrm>
            </p:grpSpPr>
            <p:cxnSp>
              <p:nvCxnSpPr>
                <p:cNvPr id="243" name="Straight Connector 242"/>
                <p:cNvCxnSpPr/>
                <p:nvPr/>
              </p:nvCxnSpPr>
              <p:spPr>
                <a:xfrm>
                  <a:off x="762000" y="2667000"/>
                  <a:ext cx="0" cy="99060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>
                <a:xfrm>
                  <a:off x="1295400" y="2667000"/>
                  <a:ext cx="0" cy="99060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Straight Connector 244"/>
                <p:cNvCxnSpPr/>
                <p:nvPr/>
              </p:nvCxnSpPr>
              <p:spPr>
                <a:xfrm>
                  <a:off x="751082" y="3657600"/>
                  <a:ext cx="556075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6" name="Group 245"/>
              <p:cNvGrpSpPr/>
              <p:nvPr/>
            </p:nvGrpSpPr>
            <p:grpSpPr>
              <a:xfrm>
                <a:off x="486837" y="3407603"/>
                <a:ext cx="1103702" cy="251898"/>
                <a:chOff x="4876800" y="2875737"/>
                <a:chExt cx="539879" cy="225228"/>
              </a:xfrm>
            </p:grpSpPr>
            <p:cxnSp>
              <p:nvCxnSpPr>
                <p:cNvPr id="247" name="Straight Connector 246"/>
                <p:cNvCxnSpPr/>
                <p:nvPr/>
              </p:nvCxnSpPr>
              <p:spPr>
                <a:xfrm>
                  <a:off x="4876800" y="2875737"/>
                  <a:ext cx="53340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Straight Connector 247"/>
                <p:cNvCxnSpPr/>
                <p:nvPr/>
              </p:nvCxnSpPr>
              <p:spPr>
                <a:xfrm>
                  <a:off x="4876800" y="2943871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Straight Connector 248"/>
                <p:cNvCxnSpPr/>
                <p:nvPr/>
              </p:nvCxnSpPr>
              <p:spPr>
                <a:xfrm>
                  <a:off x="4883279" y="3012003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Straight Connector 249"/>
                <p:cNvCxnSpPr/>
                <p:nvPr/>
              </p:nvCxnSpPr>
              <p:spPr>
                <a:xfrm>
                  <a:off x="4883279" y="3100965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0" name="Arc 319"/>
            <p:cNvSpPr/>
            <p:nvPr/>
          </p:nvSpPr>
          <p:spPr>
            <a:xfrm rot="15269947">
              <a:off x="1474105" y="1942692"/>
              <a:ext cx="1725577" cy="1946237"/>
            </a:xfrm>
            <a:prstGeom prst="arc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1" name="Arc 320"/>
            <p:cNvSpPr/>
            <p:nvPr/>
          </p:nvSpPr>
          <p:spPr>
            <a:xfrm rot="15269947">
              <a:off x="1289201" y="1751744"/>
              <a:ext cx="1802573" cy="1990806"/>
            </a:xfrm>
            <a:prstGeom prst="arc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" name="Arc 321"/>
            <p:cNvSpPr/>
            <p:nvPr/>
          </p:nvSpPr>
          <p:spPr>
            <a:xfrm rot="15269947">
              <a:off x="1238381" y="1580319"/>
              <a:ext cx="1725577" cy="1946237"/>
            </a:xfrm>
            <a:prstGeom prst="arc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Arc 322"/>
            <p:cNvSpPr/>
            <p:nvPr/>
          </p:nvSpPr>
          <p:spPr>
            <a:xfrm rot="15269947">
              <a:off x="1095506" y="1808919"/>
              <a:ext cx="1725577" cy="1946237"/>
            </a:xfrm>
            <a:prstGeom prst="arc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Teardrop 337"/>
            <p:cNvSpPr/>
            <p:nvPr/>
          </p:nvSpPr>
          <p:spPr>
            <a:xfrm rot="17691196">
              <a:off x="1555296" y="3275626"/>
              <a:ext cx="148013" cy="73353"/>
            </a:xfrm>
            <a:prstGeom prst="teardrop">
              <a:avLst>
                <a:gd name="adj" fmla="val 165396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Teardrop 339"/>
            <p:cNvSpPr/>
            <p:nvPr/>
          </p:nvSpPr>
          <p:spPr>
            <a:xfrm rot="17691196">
              <a:off x="1545591" y="3743163"/>
              <a:ext cx="148013" cy="73353"/>
            </a:xfrm>
            <a:prstGeom prst="teardrop">
              <a:avLst>
                <a:gd name="adj" fmla="val 165396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Teardrop 340"/>
            <p:cNvSpPr/>
            <p:nvPr/>
          </p:nvSpPr>
          <p:spPr>
            <a:xfrm rot="17691196">
              <a:off x="1164591" y="3784358"/>
              <a:ext cx="148013" cy="73353"/>
            </a:xfrm>
            <a:prstGeom prst="teardrop">
              <a:avLst>
                <a:gd name="adj" fmla="val 165396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Teardrop 341"/>
            <p:cNvSpPr/>
            <p:nvPr/>
          </p:nvSpPr>
          <p:spPr>
            <a:xfrm rot="17691196">
              <a:off x="1290118" y="3457483"/>
              <a:ext cx="148013" cy="73353"/>
            </a:xfrm>
            <a:prstGeom prst="teardrop">
              <a:avLst>
                <a:gd name="adj" fmla="val 165396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Teardrop 342"/>
            <p:cNvSpPr/>
            <p:nvPr/>
          </p:nvSpPr>
          <p:spPr>
            <a:xfrm rot="17691196">
              <a:off x="1164592" y="3085938"/>
              <a:ext cx="148013" cy="73353"/>
            </a:xfrm>
            <a:prstGeom prst="teardrop">
              <a:avLst>
                <a:gd name="adj" fmla="val 165396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2439960" y="2578810"/>
            <a:ext cx="1136809" cy="2066330"/>
            <a:chOff x="7321391" y="2205335"/>
            <a:chExt cx="1136809" cy="2066330"/>
          </a:xfrm>
        </p:grpSpPr>
        <p:grpSp>
          <p:nvGrpSpPr>
            <p:cNvPr id="383" name="Group 382"/>
            <p:cNvGrpSpPr/>
            <p:nvPr/>
          </p:nvGrpSpPr>
          <p:grpSpPr>
            <a:xfrm>
              <a:off x="7321391" y="2205335"/>
              <a:ext cx="1135846" cy="1583330"/>
              <a:chOff x="751082" y="2667000"/>
              <a:chExt cx="556075" cy="990600"/>
            </a:xfrm>
          </p:grpSpPr>
          <p:cxnSp>
            <p:nvCxnSpPr>
              <p:cNvPr id="395" name="Straight Connector 394"/>
              <p:cNvCxnSpPr/>
              <p:nvPr/>
            </p:nvCxnSpPr>
            <p:spPr>
              <a:xfrm>
                <a:off x="7620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6" name="Straight Connector 395"/>
              <p:cNvCxnSpPr/>
              <p:nvPr/>
            </p:nvCxnSpPr>
            <p:spPr>
              <a:xfrm>
                <a:off x="12954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/>
              <p:cNvCxnSpPr/>
              <p:nvPr/>
            </p:nvCxnSpPr>
            <p:spPr>
              <a:xfrm>
                <a:off x="751082" y="3657600"/>
                <a:ext cx="556075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4" name="Rectangle 383"/>
            <p:cNvSpPr/>
            <p:nvPr/>
          </p:nvSpPr>
          <p:spPr>
            <a:xfrm>
              <a:off x="7620000" y="3810000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  <p:grpSp>
          <p:nvGrpSpPr>
            <p:cNvPr id="385" name="Group 384"/>
            <p:cNvGrpSpPr/>
            <p:nvPr/>
          </p:nvGrpSpPr>
          <p:grpSpPr>
            <a:xfrm>
              <a:off x="7351026" y="2908415"/>
              <a:ext cx="1107174" cy="907949"/>
              <a:chOff x="4876800" y="2622905"/>
              <a:chExt cx="542038" cy="522066"/>
            </a:xfrm>
          </p:grpSpPr>
          <p:cxnSp>
            <p:nvCxnSpPr>
              <p:cNvPr id="386" name="Straight Connector 385"/>
              <p:cNvCxnSpPr/>
              <p:nvPr/>
            </p:nvCxnSpPr>
            <p:spPr>
              <a:xfrm>
                <a:off x="4876800" y="2622905"/>
                <a:ext cx="5334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386"/>
              <p:cNvCxnSpPr/>
              <p:nvPr/>
            </p:nvCxnSpPr>
            <p:spPr>
              <a:xfrm>
                <a:off x="4876800" y="2743200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Straight Connector 387"/>
              <p:cNvCxnSpPr/>
              <p:nvPr/>
            </p:nvCxnSpPr>
            <p:spPr>
              <a:xfrm>
                <a:off x="4876800" y="2819400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/>
              <p:cNvCxnSpPr/>
              <p:nvPr/>
            </p:nvCxnSpPr>
            <p:spPr>
              <a:xfrm>
                <a:off x="4876800" y="2895600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Straight Connector 389"/>
              <p:cNvCxnSpPr/>
              <p:nvPr/>
            </p:nvCxnSpPr>
            <p:spPr>
              <a:xfrm>
                <a:off x="4883279" y="2946942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Connector 390"/>
              <p:cNvCxnSpPr/>
              <p:nvPr/>
            </p:nvCxnSpPr>
            <p:spPr>
              <a:xfrm>
                <a:off x="4885438" y="3031288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/>
              <p:cNvCxnSpPr/>
              <p:nvPr/>
            </p:nvCxnSpPr>
            <p:spPr>
              <a:xfrm>
                <a:off x="4883279" y="3100965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/>
              <p:cNvCxnSpPr/>
              <p:nvPr/>
            </p:nvCxnSpPr>
            <p:spPr>
              <a:xfrm>
                <a:off x="4878960" y="3144971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Connector 393"/>
              <p:cNvCxnSpPr/>
              <p:nvPr/>
            </p:nvCxnSpPr>
            <p:spPr>
              <a:xfrm>
                <a:off x="4876800" y="2679635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9" name="Group 398"/>
          <p:cNvGrpSpPr/>
          <p:nvPr/>
        </p:nvGrpSpPr>
        <p:grpSpPr>
          <a:xfrm>
            <a:off x="814246" y="2581870"/>
            <a:ext cx="1136811" cy="2066330"/>
            <a:chOff x="4959189" y="2205335"/>
            <a:chExt cx="1136811" cy="2066330"/>
          </a:xfrm>
        </p:grpSpPr>
        <p:sp>
          <p:nvSpPr>
            <p:cNvPr id="400" name="Rectangle 399"/>
            <p:cNvSpPr/>
            <p:nvPr/>
          </p:nvSpPr>
          <p:spPr>
            <a:xfrm>
              <a:off x="5257800" y="3810000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grpSp>
          <p:nvGrpSpPr>
            <p:cNvPr id="401" name="Group 400"/>
            <p:cNvGrpSpPr/>
            <p:nvPr/>
          </p:nvGrpSpPr>
          <p:grpSpPr>
            <a:xfrm>
              <a:off x="4959189" y="2205335"/>
              <a:ext cx="1136811" cy="1583330"/>
              <a:chOff x="751082" y="2667000"/>
              <a:chExt cx="556075" cy="990600"/>
            </a:xfrm>
          </p:grpSpPr>
          <p:cxnSp>
            <p:nvCxnSpPr>
              <p:cNvPr id="407" name="Straight Connector 406"/>
              <p:cNvCxnSpPr/>
              <p:nvPr/>
            </p:nvCxnSpPr>
            <p:spPr>
              <a:xfrm>
                <a:off x="7620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8" name="Straight Connector 407"/>
              <p:cNvCxnSpPr/>
              <p:nvPr/>
            </p:nvCxnSpPr>
            <p:spPr>
              <a:xfrm>
                <a:off x="12954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" name="Straight Connector 408"/>
              <p:cNvCxnSpPr/>
              <p:nvPr/>
            </p:nvCxnSpPr>
            <p:spPr>
              <a:xfrm>
                <a:off x="751082" y="3657600"/>
                <a:ext cx="556075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2" name="Group 401"/>
            <p:cNvGrpSpPr/>
            <p:nvPr/>
          </p:nvGrpSpPr>
          <p:grpSpPr>
            <a:xfrm>
              <a:off x="4988826" y="3407603"/>
              <a:ext cx="1103702" cy="251898"/>
              <a:chOff x="4876800" y="2875737"/>
              <a:chExt cx="539879" cy="225228"/>
            </a:xfrm>
          </p:grpSpPr>
          <p:cxnSp>
            <p:nvCxnSpPr>
              <p:cNvPr id="403" name="Straight Connector 402"/>
              <p:cNvCxnSpPr/>
              <p:nvPr/>
            </p:nvCxnSpPr>
            <p:spPr>
              <a:xfrm>
                <a:off x="4876800" y="2875737"/>
                <a:ext cx="5334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4" name="Straight Connector 403"/>
              <p:cNvCxnSpPr/>
              <p:nvPr/>
            </p:nvCxnSpPr>
            <p:spPr>
              <a:xfrm>
                <a:off x="4876800" y="2943871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/>
              <p:cNvCxnSpPr/>
              <p:nvPr/>
            </p:nvCxnSpPr>
            <p:spPr>
              <a:xfrm>
                <a:off x="4883279" y="3012003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/>
              <p:cNvCxnSpPr/>
              <p:nvPr/>
            </p:nvCxnSpPr>
            <p:spPr>
              <a:xfrm>
                <a:off x="4883279" y="3100965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11" name="Straight Arrow Connector 410"/>
          <p:cNvCxnSpPr/>
          <p:nvPr/>
        </p:nvCxnSpPr>
        <p:spPr>
          <a:xfrm>
            <a:off x="1988773" y="4310237"/>
            <a:ext cx="1779103" cy="91229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" name="Curved Down Arrow 412"/>
          <p:cNvSpPr/>
          <p:nvPr/>
        </p:nvSpPr>
        <p:spPr>
          <a:xfrm>
            <a:off x="6172200" y="1993656"/>
            <a:ext cx="1192948" cy="35056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8" name="Rectangle 457"/>
          <p:cNvSpPr/>
          <p:nvPr/>
        </p:nvSpPr>
        <p:spPr>
          <a:xfrm>
            <a:off x="5407104" y="492195"/>
            <a:ext cx="1938105" cy="4079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6" name="Group 425"/>
          <p:cNvGrpSpPr/>
          <p:nvPr/>
        </p:nvGrpSpPr>
        <p:grpSpPr>
          <a:xfrm>
            <a:off x="5568789" y="2581870"/>
            <a:ext cx="1136811" cy="2066330"/>
            <a:chOff x="4959189" y="2205335"/>
            <a:chExt cx="1136811" cy="2066330"/>
          </a:xfrm>
        </p:grpSpPr>
        <p:sp>
          <p:nvSpPr>
            <p:cNvPr id="427" name="Rectangle 426"/>
            <p:cNvSpPr/>
            <p:nvPr/>
          </p:nvSpPr>
          <p:spPr>
            <a:xfrm>
              <a:off x="5257800" y="3810000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grpSp>
          <p:nvGrpSpPr>
            <p:cNvPr id="428" name="Group 427"/>
            <p:cNvGrpSpPr/>
            <p:nvPr/>
          </p:nvGrpSpPr>
          <p:grpSpPr>
            <a:xfrm>
              <a:off x="4959189" y="2205335"/>
              <a:ext cx="1136811" cy="1583330"/>
              <a:chOff x="751082" y="2667000"/>
              <a:chExt cx="556075" cy="990600"/>
            </a:xfrm>
          </p:grpSpPr>
          <p:cxnSp>
            <p:nvCxnSpPr>
              <p:cNvPr id="434" name="Straight Connector 433"/>
              <p:cNvCxnSpPr/>
              <p:nvPr/>
            </p:nvCxnSpPr>
            <p:spPr>
              <a:xfrm>
                <a:off x="7620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Connector 434"/>
              <p:cNvCxnSpPr/>
              <p:nvPr/>
            </p:nvCxnSpPr>
            <p:spPr>
              <a:xfrm>
                <a:off x="1295400" y="2667000"/>
                <a:ext cx="0" cy="9906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Straight Connector 435"/>
              <p:cNvCxnSpPr/>
              <p:nvPr/>
            </p:nvCxnSpPr>
            <p:spPr>
              <a:xfrm>
                <a:off x="751082" y="3657600"/>
                <a:ext cx="556075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9" name="Group 428"/>
            <p:cNvGrpSpPr/>
            <p:nvPr/>
          </p:nvGrpSpPr>
          <p:grpSpPr>
            <a:xfrm>
              <a:off x="4988826" y="3407603"/>
              <a:ext cx="1103702" cy="251898"/>
              <a:chOff x="4876800" y="2875737"/>
              <a:chExt cx="539879" cy="225228"/>
            </a:xfrm>
          </p:grpSpPr>
          <p:cxnSp>
            <p:nvCxnSpPr>
              <p:cNvPr id="430" name="Straight Connector 429"/>
              <p:cNvCxnSpPr/>
              <p:nvPr/>
            </p:nvCxnSpPr>
            <p:spPr>
              <a:xfrm>
                <a:off x="4876800" y="2875737"/>
                <a:ext cx="5334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Straight Connector 430"/>
              <p:cNvCxnSpPr/>
              <p:nvPr/>
            </p:nvCxnSpPr>
            <p:spPr>
              <a:xfrm>
                <a:off x="4876800" y="2943871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Straight Connector 431"/>
              <p:cNvCxnSpPr/>
              <p:nvPr/>
            </p:nvCxnSpPr>
            <p:spPr>
              <a:xfrm>
                <a:off x="4883279" y="3012003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Straight Connector 432"/>
              <p:cNvCxnSpPr/>
              <p:nvPr/>
            </p:nvCxnSpPr>
            <p:spPr>
              <a:xfrm>
                <a:off x="4883279" y="3100965"/>
                <a:ext cx="533400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7" name="Group 456"/>
          <p:cNvGrpSpPr/>
          <p:nvPr/>
        </p:nvGrpSpPr>
        <p:grpSpPr>
          <a:xfrm>
            <a:off x="5780793" y="905470"/>
            <a:ext cx="2753607" cy="3751660"/>
            <a:chOff x="5715000" y="905470"/>
            <a:chExt cx="2753607" cy="3751660"/>
          </a:xfrm>
        </p:grpSpPr>
        <p:grpSp>
          <p:nvGrpSpPr>
            <p:cNvPr id="398" name="Group 397"/>
            <p:cNvGrpSpPr/>
            <p:nvPr/>
          </p:nvGrpSpPr>
          <p:grpSpPr>
            <a:xfrm>
              <a:off x="7331798" y="2590800"/>
              <a:ext cx="1136809" cy="2066330"/>
              <a:chOff x="2776768" y="2597522"/>
              <a:chExt cx="1136809" cy="2066330"/>
            </a:xfrm>
          </p:grpSpPr>
          <p:grpSp>
            <p:nvGrpSpPr>
              <p:cNvPr id="345" name="Group 344"/>
              <p:cNvGrpSpPr/>
              <p:nvPr/>
            </p:nvGrpSpPr>
            <p:grpSpPr>
              <a:xfrm>
                <a:off x="2776768" y="2597522"/>
                <a:ext cx="1135846" cy="1583330"/>
                <a:chOff x="751082" y="2667000"/>
                <a:chExt cx="556075" cy="990600"/>
              </a:xfrm>
            </p:grpSpPr>
            <p:cxnSp>
              <p:nvCxnSpPr>
                <p:cNvPr id="346" name="Straight Connector 345"/>
                <p:cNvCxnSpPr/>
                <p:nvPr/>
              </p:nvCxnSpPr>
              <p:spPr>
                <a:xfrm>
                  <a:off x="762000" y="2667000"/>
                  <a:ext cx="0" cy="99060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7" name="Straight Connector 346"/>
                <p:cNvCxnSpPr/>
                <p:nvPr/>
              </p:nvCxnSpPr>
              <p:spPr>
                <a:xfrm>
                  <a:off x="1295400" y="2667000"/>
                  <a:ext cx="0" cy="99060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8" name="Straight Connector 347"/>
                <p:cNvCxnSpPr/>
                <p:nvPr/>
              </p:nvCxnSpPr>
              <p:spPr>
                <a:xfrm>
                  <a:off x="751082" y="3657600"/>
                  <a:ext cx="556075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9" name="Rectangle 348"/>
              <p:cNvSpPr/>
              <p:nvPr/>
            </p:nvSpPr>
            <p:spPr>
              <a:xfrm>
                <a:off x="3075377" y="4202187"/>
                <a:ext cx="76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(B)</a:t>
                </a:r>
                <a:endParaRPr lang="en-US" sz="2400" dirty="0"/>
              </a:p>
            </p:txBody>
          </p:sp>
          <p:grpSp>
            <p:nvGrpSpPr>
              <p:cNvPr id="350" name="Group 349"/>
              <p:cNvGrpSpPr/>
              <p:nvPr/>
            </p:nvGrpSpPr>
            <p:grpSpPr>
              <a:xfrm>
                <a:off x="2806403" y="3300602"/>
                <a:ext cx="1107174" cy="907949"/>
                <a:chOff x="4876800" y="2622905"/>
                <a:chExt cx="542038" cy="522066"/>
              </a:xfrm>
            </p:grpSpPr>
            <p:cxnSp>
              <p:nvCxnSpPr>
                <p:cNvPr id="351" name="Straight Connector 350"/>
                <p:cNvCxnSpPr/>
                <p:nvPr/>
              </p:nvCxnSpPr>
              <p:spPr>
                <a:xfrm>
                  <a:off x="4876800" y="2622905"/>
                  <a:ext cx="53340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2" name="Straight Connector 351"/>
                <p:cNvCxnSpPr/>
                <p:nvPr/>
              </p:nvCxnSpPr>
              <p:spPr>
                <a:xfrm>
                  <a:off x="4876800" y="2743200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3" name="Straight Connector 352"/>
                <p:cNvCxnSpPr/>
                <p:nvPr/>
              </p:nvCxnSpPr>
              <p:spPr>
                <a:xfrm>
                  <a:off x="4876800" y="2819400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4" name="Straight Connector 353"/>
                <p:cNvCxnSpPr/>
                <p:nvPr/>
              </p:nvCxnSpPr>
              <p:spPr>
                <a:xfrm>
                  <a:off x="4876800" y="2895600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5" name="Straight Connector 354"/>
                <p:cNvCxnSpPr/>
                <p:nvPr/>
              </p:nvCxnSpPr>
              <p:spPr>
                <a:xfrm>
                  <a:off x="4883279" y="2946942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6" name="Straight Connector 355"/>
                <p:cNvCxnSpPr/>
                <p:nvPr/>
              </p:nvCxnSpPr>
              <p:spPr>
                <a:xfrm>
                  <a:off x="4885438" y="3031288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/>
                <p:cNvCxnSpPr/>
                <p:nvPr/>
              </p:nvCxnSpPr>
              <p:spPr>
                <a:xfrm>
                  <a:off x="4883279" y="3100965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8" name="Straight Connector 357"/>
                <p:cNvCxnSpPr/>
                <p:nvPr/>
              </p:nvCxnSpPr>
              <p:spPr>
                <a:xfrm>
                  <a:off x="4878960" y="3144971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9" name="Straight Connector 358"/>
                <p:cNvCxnSpPr/>
                <p:nvPr/>
              </p:nvCxnSpPr>
              <p:spPr>
                <a:xfrm>
                  <a:off x="4876800" y="2679635"/>
                  <a:ext cx="533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15" name="Rectangle 414"/>
            <p:cNvSpPr/>
            <p:nvPr/>
          </p:nvSpPr>
          <p:spPr>
            <a:xfrm>
              <a:off x="5715000" y="905470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grpSp>
          <p:nvGrpSpPr>
            <p:cNvPr id="456" name="Group 455"/>
            <p:cNvGrpSpPr/>
            <p:nvPr/>
          </p:nvGrpSpPr>
          <p:grpSpPr>
            <a:xfrm>
              <a:off x="6188708" y="1027244"/>
              <a:ext cx="1583330" cy="1351043"/>
              <a:chOff x="6188708" y="1027244"/>
              <a:chExt cx="1583330" cy="1351043"/>
            </a:xfrm>
          </p:grpSpPr>
          <p:grpSp>
            <p:nvGrpSpPr>
              <p:cNvPr id="416" name="Group 415"/>
              <p:cNvGrpSpPr/>
              <p:nvPr/>
            </p:nvGrpSpPr>
            <p:grpSpPr>
              <a:xfrm rot="6533539">
                <a:off x="6411967" y="1018217"/>
                <a:ext cx="1136811" cy="1583330"/>
                <a:chOff x="751082" y="2667000"/>
                <a:chExt cx="556075" cy="990600"/>
              </a:xfrm>
            </p:grpSpPr>
            <p:cxnSp>
              <p:nvCxnSpPr>
                <p:cNvPr id="422" name="Straight Connector 421"/>
                <p:cNvCxnSpPr/>
                <p:nvPr/>
              </p:nvCxnSpPr>
              <p:spPr>
                <a:xfrm>
                  <a:off x="762000" y="2667000"/>
                  <a:ext cx="0" cy="99060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3" name="Straight Connector 422"/>
                <p:cNvCxnSpPr/>
                <p:nvPr/>
              </p:nvCxnSpPr>
              <p:spPr>
                <a:xfrm>
                  <a:off x="1295400" y="2667000"/>
                  <a:ext cx="0" cy="99060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4" name="Straight Connector 423"/>
                <p:cNvCxnSpPr/>
                <p:nvPr/>
              </p:nvCxnSpPr>
              <p:spPr>
                <a:xfrm>
                  <a:off x="751082" y="3657600"/>
                  <a:ext cx="556075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7" name="Group 416"/>
              <p:cNvGrpSpPr/>
              <p:nvPr/>
            </p:nvGrpSpPr>
            <p:grpSpPr>
              <a:xfrm rot="6533539">
                <a:off x="5889287" y="1470698"/>
                <a:ext cx="1182766" cy="295858"/>
                <a:chOff x="4841691" y="2854429"/>
                <a:chExt cx="578553" cy="264533"/>
              </a:xfrm>
            </p:grpSpPr>
            <p:cxnSp>
              <p:nvCxnSpPr>
                <p:cNvPr id="418" name="Straight Connector 417"/>
                <p:cNvCxnSpPr/>
                <p:nvPr/>
              </p:nvCxnSpPr>
              <p:spPr>
                <a:xfrm rot="15066461">
                  <a:off x="5049540" y="2646580"/>
                  <a:ext cx="150089" cy="56578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Straight Connector 419"/>
                <p:cNvCxnSpPr/>
                <p:nvPr/>
              </p:nvCxnSpPr>
              <p:spPr>
                <a:xfrm rot="15066461">
                  <a:off x="5110468" y="2667184"/>
                  <a:ext cx="84167" cy="510338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4" name="Straight Connector 443"/>
                <p:cNvCxnSpPr/>
                <p:nvPr/>
              </p:nvCxnSpPr>
              <p:spPr>
                <a:xfrm rot="15066461">
                  <a:off x="5120064" y="2771595"/>
                  <a:ext cx="85976" cy="487878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6" name="Straight Connector 445"/>
                <p:cNvCxnSpPr/>
                <p:nvPr/>
              </p:nvCxnSpPr>
              <p:spPr>
                <a:xfrm rot="15066461">
                  <a:off x="5167340" y="2866058"/>
                  <a:ext cx="85976" cy="419832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8" name="Arc 447"/>
            <p:cNvSpPr/>
            <p:nvPr/>
          </p:nvSpPr>
          <p:spPr>
            <a:xfrm>
              <a:off x="7374667" y="1923798"/>
              <a:ext cx="636740" cy="1773473"/>
            </a:xfrm>
            <a:prstGeom prst="arc">
              <a:avLst>
                <a:gd name="adj1" fmla="val 16171087"/>
                <a:gd name="adj2" fmla="val 2303856"/>
              </a:avLst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Arc 448"/>
            <p:cNvSpPr/>
            <p:nvPr/>
          </p:nvSpPr>
          <p:spPr>
            <a:xfrm>
              <a:off x="7279417" y="2152398"/>
              <a:ext cx="636740" cy="1773473"/>
            </a:xfrm>
            <a:prstGeom prst="arc">
              <a:avLst>
                <a:gd name="adj1" fmla="val 16171087"/>
                <a:gd name="adj2" fmla="val 2303856"/>
              </a:avLst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Arc 449"/>
            <p:cNvSpPr/>
            <p:nvPr/>
          </p:nvSpPr>
          <p:spPr>
            <a:xfrm>
              <a:off x="7069867" y="1857123"/>
              <a:ext cx="636740" cy="1773473"/>
            </a:xfrm>
            <a:prstGeom prst="arc">
              <a:avLst>
                <a:gd name="adj1" fmla="val 16171087"/>
                <a:gd name="adj2" fmla="val 2303856"/>
              </a:avLst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Arc 450"/>
            <p:cNvSpPr/>
            <p:nvPr/>
          </p:nvSpPr>
          <p:spPr>
            <a:xfrm>
              <a:off x="7553129" y="2068577"/>
              <a:ext cx="636740" cy="1773473"/>
            </a:xfrm>
            <a:prstGeom prst="arc">
              <a:avLst>
                <a:gd name="adj1" fmla="val 16171087"/>
                <a:gd name="adj2" fmla="val 2303856"/>
              </a:avLst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Teardrop 452"/>
            <p:cNvSpPr/>
            <p:nvPr/>
          </p:nvSpPr>
          <p:spPr>
            <a:xfrm rot="17691196">
              <a:off x="7610379" y="3216891"/>
              <a:ext cx="148013" cy="73353"/>
            </a:xfrm>
            <a:prstGeom prst="teardrop">
              <a:avLst>
                <a:gd name="adj" fmla="val 165396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Teardrop 453"/>
            <p:cNvSpPr/>
            <p:nvPr/>
          </p:nvSpPr>
          <p:spPr>
            <a:xfrm rot="17691196">
              <a:off x="7838979" y="3140691"/>
              <a:ext cx="148013" cy="73353"/>
            </a:xfrm>
            <a:prstGeom prst="teardrop">
              <a:avLst>
                <a:gd name="adj" fmla="val 165396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Teardrop 454"/>
            <p:cNvSpPr/>
            <p:nvPr/>
          </p:nvSpPr>
          <p:spPr>
            <a:xfrm rot="17691196">
              <a:off x="8115205" y="2873991"/>
              <a:ext cx="148013" cy="73353"/>
            </a:xfrm>
            <a:prstGeom prst="teardrop">
              <a:avLst>
                <a:gd name="adj" fmla="val 165396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60" name="Straight Arrow Connector 459"/>
          <p:cNvCxnSpPr/>
          <p:nvPr/>
        </p:nvCxnSpPr>
        <p:spPr>
          <a:xfrm flipH="1">
            <a:off x="5334000" y="4310237"/>
            <a:ext cx="1987391" cy="91229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2" name="Straight Arrow Connector 461"/>
          <p:cNvCxnSpPr/>
          <p:nvPr/>
        </p:nvCxnSpPr>
        <p:spPr>
          <a:xfrm>
            <a:off x="3962401" y="6496050"/>
            <a:ext cx="761999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3" name="Content Placeholder 2"/>
          <p:cNvSpPr txBox="1">
            <a:spLocks/>
          </p:cNvSpPr>
          <p:nvPr/>
        </p:nvSpPr>
        <p:spPr>
          <a:xfrm>
            <a:off x="1270384" y="6172200"/>
            <a:ext cx="2692016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3138" indent="-687388">
              <a:buFont typeface="Arial" pitchFamily="34" charset="0"/>
              <a:buNone/>
            </a:pPr>
            <a:r>
              <a:rPr lang="en-US" dirty="0" err="1" smtClean="0">
                <a:latin typeface="Metrix-1" pitchFamily="18" charset="0"/>
              </a:rPr>
              <a:t>a&amp;mjcif</a:t>
            </a:r>
            <a:r>
              <a:rPr lang="en-US" dirty="0" smtClean="0">
                <a:latin typeface="Metrix-1" pitchFamily="18" charset="0"/>
              </a:rPr>
              <a:t>;^</a:t>
            </a:r>
            <a:r>
              <a:rPr lang="en-US" dirty="0" err="1" smtClean="0">
                <a:latin typeface="Metrix-1" pitchFamily="18" charset="0"/>
              </a:rPr>
              <a:t>jznhfjcif</a:t>
            </a:r>
            <a:r>
              <a:rPr lang="en-US" dirty="0" smtClean="0">
                <a:latin typeface="Metrix-1" pitchFamily="18" charset="0"/>
              </a:rPr>
              <a:t>;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67" name="Straight Connector 466"/>
          <p:cNvCxnSpPr/>
          <p:nvPr/>
        </p:nvCxnSpPr>
        <p:spPr>
          <a:xfrm>
            <a:off x="4549678" y="1000297"/>
            <a:ext cx="13232" cy="1955016"/>
          </a:xfrm>
          <a:prstGeom prst="line">
            <a:avLst/>
          </a:prstGeom>
          <a:ln w="38100">
            <a:solidFill>
              <a:srgbClr val="00B05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7</a:t>
            </a:fld>
            <a:endParaRPr lang="en-US"/>
          </a:p>
        </p:txBody>
      </p:sp>
      <p:sp>
        <p:nvSpPr>
          <p:cNvPr id="361" name="Subtitle 2"/>
          <p:cNvSpPr txBox="1">
            <a:spLocks/>
          </p:cNvSpPr>
          <p:nvPr/>
        </p:nvSpPr>
        <p:spPr>
          <a:xfrm>
            <a:off x="228600" y="190500"/>
            <a:ext cx="8534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 err="1"/>
              <a:t>taygif;oabm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3840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-0.00232 L 0.01945 -0.0537 C 0.02205 -0.06482 0.02188 -0.08009 0.01997 -0.09583 C 0.01754 -0.11366 0.01389 -0.12732 0.00868 -0.13658 L -0.01476 -0.18033 " pathEditMode="relative" rAng="15613055" ptsTypes="FffFF">
                                      <p:cBhvr>
                                        <p:cTn id="16" dur="2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916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L 0.00191 -0.06967 C 0.00174 -0.08449 0.00556 -0.10578 0.01024 -0.12708 C 0.01563 -0.15162 0.02188 -0.17037 0.02743 -0.18333 L 0.05434 -0.24444 " pathEditMode="relative" rAng="-4409738" ptsTypes="FffFF">
                                      <p:cBhvr>
                                        <p:cTn id="36" dur="2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" y="-1254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" grpId="0" animBg="1"/>
      <p:bldP spid="363" grpId="0"/>
      <p:bldP spid="380" grpId="0" animBg="1"/>
      <p:bldP spid="413" grpId="0" animBg="1"/>
      <p:bldP spid="458" grpId="0" animBg="1"/>
      <p:bldP spid="4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28600" y="304800"/>
            <a:ext cx="8534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 err="1"/>
              <a:t>taygif;oabm</a:t>
            </a:r>
            <a:endParaRPr lang="en-US" dirty="0"/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4971903" y="5676900"/>
            <a:ext cx="3314994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588">
              <a:buFont typeface="Arial" pitchFamily="34" charset="0"/>
              <a:buNone/>
            </a:pPr>
            <a:r>
              <a:rPr lang="en-US" dirty="0" smtClean="0">
                <a:latin typeface="Metrix-1" pitchFamily="18" charset="0"/>
              </a:rPr>
              <a:t>rlvxufydk½Snfvmonf/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6" name="Straight Arrow Connector 95"/>
          <p:cNvCxnSpPr/>
          <p:nvPr/>
        </p:nvCxnSpPr>
        <p:spPr>
          <a:xfrm>
            <a:off x="3962400" y="5981700"/>
            <a:ext cx="761999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Content Placeholder 2"/>
          <p:cNvSpPr>
            <a:spLocks noGrp="1"/>
          </p:cNvSpPr>
          <p:nvPr>
            <p:ph idx="1"/>
          </p:nvPr>
        </p:nvSpPr>
        <p:spPr>
          <a:xfrm>
            <a:off x="512104" y="1066800"/>
            <a:ext cx="2154896" cy="60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Metrix-1" pitchFamily="18" charset="0"/>
              </a:rPr>
              <a:t>ajz½Sif;enf;</a:t>
            </a:r>
            <a:endParaRPr lang="en-US" sz="3600" dirty="0">
              <a:latin typeface="Metrix-1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62200" y="2047875"/>
            <a:ext cx="2057400" cy="690265"/>
            <a:chOff x="2362200" y="2047875"/>
            <a:chExt cx="2057400" cy="690265"/>
          </a:xfrm>
        </p:grpSpPr>
        <p:sp>
          <p:nvSpPr>
            <p:cNvPr id="21" name="Rectangle 20"/>
            <p:cNvSpPr/>
            <p:nvPr/>
          </p:nvSpPr>
          <p:spPr>
            <a:xfrm>
              <a:off x="3124200" y="2276475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362200" y="2047875"/>
              <a:ext cx="2057400" cy="2336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 flipV="1">
              <a:off x="2362200" y="2507308"/>
              <a:ext cx="609600" cy="50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flipV="1">
              <a:off x="3810000" y="2505075"/>
              <a:ext cx="609600" cy="50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5520008" y="2047875"/>
            <a:ext cx="1185592" cy="695325"/>
            <a:chOff x="5520008" y="2047875"/>
            <a:chExt cx="1185592" cy="695325"/>
          </a:xfrm>
        </p:grpSpPr>
        <p:sp>
          <p:nvSpPr>
            <p:cNvPr id="22" name="Rectangle 21"/>
            <p:cNvSpPr/>
            <p:nvPr/>
          </p:nvSpPr>
          <p:spPr>
            <a:xfrm>
              <a:off x="5867400" y="2281535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520008" y="2047875"/>
              <a:ext cx="1185592" cy="2336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 flipH="1">
              <a:off x="5562600" y="2505075"/>
              <a:ext cx="381000" cy="22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6324600" y="2505075"/>
              <a:ext cx="381000" cy="22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2890520" y="3805535"/>
            <a:ext cx="3287348" cy="1528465"/>
            <a:chOff x="2890520" y="3805535"/>
            <a:chExt cx="3287348" cy="1528465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4958668" y="4343400"/>
              <a:ext cx="0" cy="609600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/>
            <p:cNvSpPr/>
            <p:nvPr/>
          </p:nvSpPr>
          <p:spPr>
            <a:xfrm>
              <a:off x="3663268" y="4872335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cxnSp>
          <p:nvCxnSpPr>
            <p:cNvPr id="97" name="Straight Arrow Connector 96"/>
            <p:cNvCxnSpPr/>
            <p:nvPr/>
          </p:nvCxnSpPr>
          <p:spPr>
            <a:xfrm flipH="1" flipV="1">
              <a:off x="2901268" y="5095875"/>
              <a:ext cx="609600" cy="50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 flipV="1">
              <a:off x="4349068" y="5093642"/>
              <a:ext cx="609600" cy="50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/>
            <p:cNvSpPr/>
            <p:nvPr/>
          </p:nvSpPr>
          <p:spPr>
            <a:xfrm>
              <a:off x="5339668" y="4865042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  <p:cxnSp>
          <p:nvCxnSpPr>
            <p:cNvPr id="111" name="Straight Arrow Connector 110"/>
            <p:cNvCxnSpPr/>
            <p:nvPr/>
          </p:nvCxnSpPr>
          <p:spPr>
            <a:xfrm flipH="1">
              <a:off x="5034868" y="5088582"/>
              <a:ext cx="381000" cy="22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>
              <a:off x="5796868" y="5088582"/>
              <a:ext cx="381000" cy="22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Arrow Connector 2"/>
            <p:cNvCxnSpPr/>
            <p:nvPr/>
          </p:nvCxnSpPr>
          <p:spPr>
            <a:xfrm>
              <a:off x="2905760" y="4343400"/>
              <a:ext cx="3200400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3886200" y="3805535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648200" y="3805535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343400" y="3805535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+</a:t>
              </a:r>
              <a:endParaRPr lang="en-US" sz="24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963160" y="4554008"/>
              <a:ext cx="1185592" cy="2336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890520" y="4554008"/>
              <a:ext cx="2057400" cy="2336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394150" y="3115270"/>
            <a:ext cx="2057400" cy="690265"/>
            <a:chOff x="2394150" y="3115270"/>
            <a:chExt cx="2057400" cy="690265"/>
          </a:xfrm>
        </p:grpSpPr>
        <p:sp>
          <p:nvSpPr>
            <p:cNvPr id="36" name="Rectangle 35"/>
            <p:cNvSpPr/>
            <p:nvPr/>
          </p:nvSpPr>
          <p:spPr>
            <a:xfrm>
              <a:off x="3156150" y="3343870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394150" y="3115270"/>
              <a:ext cx="2057400" cy="2336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 flipH="1" flipV="1">
              <a:off x="2394150" y="3574703"/>
              <a:ext cx="609600" cy="50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3816256" y="3572470"/>
              <a:ext cx="609600" cy="50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5486400" y="3097742"/>
            <a:ext cx="1185592" cy="695325"/>
            <a:chOff x="5520008" y="2047875"/>
            <a:chExt cx="1185592" cy="695325"/>
          </a:xfrm>
        </p:grpSpPr>
        <p:sp>
          <p:nvSpPr>
            <p:cNvPr id="41" name="Rectangle 40"/>
            <p:cNvSpPr/>
            <p:nvPr/>
          </p:nvSpPr>
          <p:spPr>
            <a:xfrm>
              <a:off x="5867400" y="2281535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520008" y="2047875"/>
              <a:ext cx="1185592" cy="2336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>
              <a:off x="5562600" y="2505075"/>
              <a:ext cx="381000" cy="22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6324600" y="2505075"/>
              <a:ext cx="381000" cy="22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ight Arrow 7"/>
          <p:cNvSpPr/>
          <p:nvPr/>
        </p:nvSpPr>
        <p:spPr>
          <a:xfrm>
            <a:off x="4267200" y="2971800"/>
            <a:ext cx="376508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 rot="10800000">
            <a:off x="5298146" y="2976880"/>
            <a:ext cx="376508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2564036" y="5676900"/>
            <a:ext cx="1524000" cy="571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588">
              <a:buFont typeface="Arial" pitchFamily="34" charset="0"/>
              <a:buNone/>
            </a:pPr>
            <a:r>
              <a:rPr lang="en-US" dirty="0" err="1" smtClean="0">
                <a:latin typeface="Metrix-1" pitchFamily="18" charset="0"/>
              </a:rPr>
              <a:t>qufjcif</a:t>
            </a:r>
            <a:r>
              <a:rPr lang="en-US" dirty="0" smtClean="0">
                <a:latin typeface="Metrix-1" pitchFamily="18" charset="0"/>
              </a:rPr>
              <a:t>;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8422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0.02952 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05069 -0.004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3.33333E-6 L -0.03646 0.0048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23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-4.81481E-6 L -0.06007 -0.0023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8" grpId="0" animBg="1"/>
      <p:bldP spid="46" grpId="0" animBg="1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28600" y="304800"/>
            <a:ext cx="8534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 err="1"/>
              <a:t>taygif</a:t>
            </a:r>
            <a:r>
              <a:rPr lang="en-US" dirty="0"/>
              <a:t>;\</a:t>
            </a:r>
            <a:r>
              <a:rPr lang="en-US" dirty="0" err="1"/>
              <a:t>t"dyÜm,f</a:t>
            </a:r>
            <a:endParaRPr lang="en-US" dirty="0"/>
          </a:p>
        </p:txBody>
      </p:sp>
      <p:sp>
        <p:nvSpPr>
          <p:cNvPr id="108" name="Content Placeholder 2"/>
          <p:cNvSpPr txBox="1">
            <a:spLocks/>
          </p:cNvSpPr>
          <p:nvPr/>
        </p:nvSpPr>
        <p:spPr>
          <a:xfrm>
            <a:off x="1257299" y="2971800"/>
            <a:ext cx="2324101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3138" indent="-687388" algn="just">
              <a:buNone/>
            </a:pPr>
            <a:r>
              <a:rPr lang="en-US" sz="3600" dirty="0" err="1" smtClean="0">
                <a:latin typeface="Metrix-1" pitchFamily="18" charset="0"/>
              </a:rPr>
              <a:t>ydkrsm;vmjcif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>
                <a:latin typeface="Metrix-1" pitchFamily="18" charset="0"/>
                <a:cs typeface="Times New Roman" pitchFamily="18" charset="0"/>
              </a:rPr>
              <a:t>	</a:t>
            </a:r>
            <a:r>
              <a:rPr lang="en-US" sz="3600" dirty="0" smtClean="0">
                <a:latin typeface="Metrix-1" pitchFamily="18" charset="0"/>
                <a:cs typeface="Times New Roman" pitchFamily="18" charset="0"/>
              </a:rPr>
              <a:t>	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676899" y="1092560"/>
            <a:ext cx="2324101" cy="2641240"/>
            <a:chOff x="5676899" y="1092560"/>
            <a:chExt cx="2324101" cy="2641240"/>
          </a:xfrm>
        </p:grpSpPr>
        <p:sp>
          <p:nvSpPr>
            <p:cNvPr id="107" name="Content Placeholder 2"/>
            <p:cNvSpPr txBox="1">
              <a:spLocks/>
            </p:cNvSpPr>
            <p:nvPr/>
          </p:nvSpPr>
          <p:spPr>
            <a:xfrm>
              <a:off x="5676899" y="3124200"/>
              <a:ext cx="2324101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73138" indent="-687388" algn="just">
                <a:buNone/>
              </a:pPr>
              <a:r>
                <a:rPr lang="en-US" sz="3600" dirty="0" err="1" smtClean="0">
                  <a:latin typeface="Metrix-1" pitchFamily="18" charset="0"/>
                </a:rPr>
                <a:t>ydkjrihfvmjcif</a:t>
              </a:r>
              <a:r>
                <a:rPr lang="en-US" sz="3600" dirty="0" smtClean="0">
                  <a:latin typeface="Metrix-1" pitchFamily="18" charset="0"/>
                </a:rPr>
                <a:t>; </a:t>
              </a:r>
              <a:r>
                <a:rPr lang="en-US" sz="3600" dirty="0">
                  <a:latin typeface="Metrix-1" pitchFamily="18" charset="0"/>
                  <a:cs typeface="Times New Roman" pitchFamily="18" charset="0"/>
                </a:rPr>
                <a:t>	</a:t>
              </a:r>
              <a:r>
                <a:rPr lang="en-US" sz="3600" dirty="0" smtClean="0">
                  <a:latin typeface="Metrix-1" pitchFamily="18" charset="0"/>
                  <a:cs typeface="Times New Roman" pitchFamily="18" charset="0"/>
                </a:rPr>
                <a:t>	</a:t>
              </a:r>
              <a:endParaRPr lang="en-US" sz="36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6324600" y="1092560"/>
              <a:ext cx="1358190" cy="2082080"/>
              <a:chOff x="3794864" y="4471120"/>
              <a:chExt cx="1358190" cy="2082080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3810000" y="6091535"/>
                <a:ext cx="134305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(A) + (B)</a:t>
                </a:r>
                <a:endParaRPr lang="en-US" sz="2400" dirty="0"/>
              </a:p>
            </p:txBody>
          </p:sp>
          <p:grpSp>
            <p:nvGrpSpPr>
              <p:cNvPr id="96" name="Group 95"/>
              <p:cNvGrpSpPr/>
              <p:nvPr/>
            </p:nvGrpSpPr>
            <p:grpSpPr>
              <a:xfrm>
                <a:off x="3794864" y="4471120"/>
                <a:ext cx="1145275" cy="1583330"/>
                <a:chOff x="1645553" y="4484970"/>
                <a:chExt cx="1145275" cy="1583330"/>
              </a:xfrm>
            </p:grpSpPr>
            <p:grpSp>
              <p:nvGrpSpPr>
                <p:cNvPr id="110" name="Group 109"/>
                <p:cNvGrpSpPr/>
                <p:nvPr/>
              </p:nvGrpSpPr>
              <p:grpSpPr>
                <a:xfrm>
                  <a:off x="1645553" y="4484970"/>
                  <a:ext cx="1145275" cy="1583330"/>
                  <a:chOff x="3883926" y="4486870"/>
                  <a:chExt cx="1145275" cy="1583330"/>
                </a:xfrm>
              </p:grpSpPr>
              <p:grpSp>
                <p:nvGrpSpPr>
                  <p:cNvPr id="113" name="Group 112"/>
                  <p:cNvGrpSpPr/>
                  <p:nvPr/>
                </p:nvGrpSpPr>
                <p:grpSpPr>
                  <a:xfrm>
                    <a:off x="3892391" y="4486870"/>
                    <a:ext cx="1135846" cy="1583330"/>
                    <a:chOff x="751082" y="2667000"/>
                    <a:chExt cx="556075" cy="990600"/>
                  </a:xfrm>
                </p:grpSpPr>
                <p:cxnSp>
                  <p:nvCxnSpPr>
                    <p:cNvPr id="127" name="Straight Connector 126"/>
                    <p:cNvCxnSpPr/>
                    <p:nvPr/>
                  </p:nvCxnSpPr>
                  <p:spPr>
                    <a:xfrm>
                      <a:off x="762000" y="2667000"/>
                      <a:ext cx="0" cy="990600"/>
                    </a:xfrm>
                    <a:prstGeom prst="line">
                      <a:avLst/>
                    </a:prstGeom>
                    <a:ln w="571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8" name="Straight Connector 127"/>
                    <p:cNvCxnSpPr/>
                    <p:nvPr/>
                  </p:nvCxnSpPr>
                  <p:spPr>
                    <a:xfrm>
                      <a:off x="1295400" y="2667000"/>
                      <a:ext cx="0" cy="990600"/>
                    </a:xfrm>
                    <a:prstGeom prst="line">
                      <a:avLst/>
                    </a:prstGeom>
                    <a:ln w="571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" name="Straight Connector 128"/>
                    <p:cNvCxnSpPr/>
                    <p:nvPr/>
                  </p:nvCxnSpPr>
                  <p:spPr>
                    <a:xfrm>
                      <a:off x="751082" y="3657600"/>
                      <a:ext cx="556075" cy="0"/>
                    </a:xfrm>
                    <a:prstGeom prst="line">
                      <a:avLst/>
                    </a:prstGeom>
                    <a:ln w="571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14" name="Group 113"/>
                  <p:cNvGrpSpPr/>
                  <p:nvPr/>
                </p:nvGrpSpPr>
                <p:grpSpPr>
                  <a:xfrm>
                    <a:off x="3883926" y="4917137"/>
                    <a:ext cx="1145275" cy="1104229"/>
                    <a:chOff x="4858147" y="2466039"/>
                    <a:chExt cx="560691" cy="634926"/>
                  </a:xfrm>
                </p:grpSpPr>
                <p:cxnSp>
                  <p:nvCxnSpPr>
                    <p:cNvPr id="115" name="Straight Connector 114"/>
                    <p:cNvCxnSpPr/>
                    <p:nvPr/>
                  </p:nvCxnSpPr>
                  <p:spPr>
                    <a:xfrm>
                      <a:off x="4876800" y="2622903"/>
                      <a:ext cx="533400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6" name="Straight Connector 115"/>
                    <p:cNvCxnSpPr/>
                    <p:nvPr/>
                  </p:nvCxnSpPr>
                  <p:spPr>
                    <a:xfrm>
                      <a:off x="4876800" y="2743200"/>
                      <a:ext cx="533400" cy="0"/>
                    </a:xfrm>
                    <a:prstGeom prst="line">
                      <a:avLst/>
                    </a:prstGeom>
                    <a:ln>
                      <a:prstDash val="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" name="Straight Connector 117"/>
                    <p:cNvCxnSpPr/>
                    <p:nvPr/>
                  </p:nvCxnSpPr>
                  <p:spPr>
                    <a:xfrm>
                      <a:off x="4876800" y="2819400"/>
                      <a:ext cx="533400" cy="0"/>
                    </a:xfrm>
                    <a:prstGeom prst="line">
                      <a:avLst/>
                    </a:prstGeom>
                    <a:ln>
                      <a:prstDash val="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9" name="Straight Connector 118"/>
                    <p:cNvCxnSpPr/>
                    <p:nvPr/>
                  </p:nvCxnSpPr>
                  <p:spPr>
                    <a:xfrm>
                      <a:off x="4876800" y="2895600"/>
                      <a:ext cx="533400" cy="0"/>
                    </a:xfrm>
                    <a:prstGeom prst="line">
                      <a:avLst/>
                    </a:prstGeom>
                    <a:ln>
                      <a:prstDash val="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0" name="Straight Connector 119"/>
                    <p:cNvCxnSpPr/>
                    <p:nvPr/>
                  </p:nvCxnSpPr>
                  <p:spPr>
                    <a:xfrm>
                      <a:off x="4883279" y="2946942"/>
                      <a:ext cx="533400" cy="0"/>
                    </a:xfrm>
                    <a:prstGeom prst="line">
                      <a:avLst/>
                    </a:prstGeom>
                    <a:ln>
                      <a:prstDash val="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1" name="Straight Connector 120"/>
                    <p:cNvCxnSpPr/>
                    <p:nvPr/>
                  </p:nvCxnSpPr>
                  <p:spPr>
                    <a:xfrm>
                      <a:off x="4885438" y="3031288"/>
                      <a:ext cx="533400" cy="0"/>
                    </a:xfrm>
                    <a:prstGeom prst="line">
                      <a:avLst/>
                    </a:prstGeom>
                    <a:ln>
                      <a:prstDash val="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" name="Straight Connector 121"/>
                    <p:cNvCxnSpPr/>
                    <p:nvPr/>
                  </p:nvCxnSpPr>
                  <p:spPr>
                    <a:xfrm>
                      <a:off x="4883279" y="3100965"/>
                      <a:ext cx="533400" cy="0"/>
                    </a:xfrm>
                    <a:prstGeom prst="line">
                      <a:avLst/>
                    </a:prstGeom>
                    <a:ln>
                      <a:prstDash val="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" name="Straight Connector 122"/>
                    <p:cNvCxnSpPr/>
                    <p:nvPr/>
                  </p:nvCxnSpPr>
                  <p:spPr>
                    <a:xfrm>
                      <a:off x="4876800" y="2679635"/>
                      <a:ext cx="533400" cy="0"/>
                    </a:xfrm>
                    <a:prstGeom prst="line">
                      <a:avLst/>
                    </a:prstGeom>
                    <a:ln>
                      <a:prstDash val="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" name="Straight Connector 123"/>
                    <p:cNvCxnSpPr/>
                    <p:nvPr/>
                  </p:nvCxnSpPr>
                  <p:spPr>
                    <a:xfrm>
                      <a:off x="4858147" y="2548191"/>
                      <a:ext cx="533400" cy="0"/>
                    </a:xfrm>
                    <a:prstGeom prst="line">
                      <a:avLst/>
                    </a:prstGeom>
                    <a:ln>
                      <a:prstDash val="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5" name="Straight Connector 124"/>
                    <p:cNvCxnSpPr/>
                    <p:nvPr/>
                  </p:nvCxnSpPr>
                  <p:spPr>
                    <a:xfrm>
                      <a:off x="4862810" y="2515330"/>
                      <a:ext cx="533400" cy="0"/>
                    </a:xfrm>
                    <a:prstGeom prst="line">
                      <a:avLst/>
                    </a:prstGeom>
                    <a:ln>
                      <a:prstDash val="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6" name="Straight Connector 125"/>
                    <p:cNvCxnSpPr/>
                    <p:nvPr/>
                  </p:nvCxnSpPr>
                  <p:spPr>
                    <a:xfrm>
                      <a:off x="4862810" y="2466039"/>
                      <a:ext cx="533400" cy="0"/>
                    </a:xfrm>
                    <a:prstGeom prst="line">
                      <a:avLst/>
                    </a:prstGeom>
                    <a:ln>
                      <a:prstDash val="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1654018" y="4787938"/>
                  <a:ext cx="1111831" cy="0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9" name="Group 8"/>
          <p:cNvGrpSpPr/>
          <p:nvPr/>
        </p:nvGrpSpPr>
        <p:grpSpPr>
          <a:xfrm>
            <a:off x="776423" y="5760720"/>
            <a:ext cx="5167177" cy="716280"/>
            <a:chOff x="381000" y="5638800"/>
            <a:chExt cx="5167177" cy="716280"/>
          </a:xfrm>
        </p:grpSpPr>
        <p:sp>
          <p:nvSpPr>
            <p:cNvPr id="3" name="Rectangle 2"/>
            <p:cNvSpPr/>
            <p:nvPr/>
          </p:nvSpPr>
          <p:spPr>
            <a:xfrm>
              <a:off x="571500" y="5669280"/>
              <a:ext cx="4976677" cy="6858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381000" y="5638800"/>
              <a:ext cx="5167177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73138" indent="-687388" algn="just">
                <a:buFont typeface="Arial" pitchFamily="34" charset="0"/>
                <a:buNone/>
              </a:pPr>
              <a:r>
                <a:rPr lang="en-US" sz="3600" dirty="0" err="1" smtClean="0">
                  <a:latin typeface="Metrix-1" pitchFamily="18" charset="0"/>
                </a:rPr>
                <a:t>taygif;onfwdk;vmjcif;jzpfonf</a:t>
              </a:r>
              <a:r>
                <a:rPr lang="en-US" sz="3600" dirty="0" smtClean="0">
                  <a:latin typeface="Metrix-1" pitchFamily="18" charset="0"/>
                </a:rPr>
                <a:t>/ </a:t>
              </a:r>
              <a:endParaRPr lang="en-US" sz="4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743200" y="3567948"/>
            <a:ext cx="3426889" cy="1994652"/>
            <a:chOff x="2743200" y="3567948"/>
            <a:chExt cx="3426889" cy="1994652"/>
          </a:xfrm>
        </p:grpSpPr>
        <p:sp>
          <p:nvSpPr>
            <p:cNvPr id="109" name="Content Placeholder 2"/>
            <p:cNvSpPr txBox="1">
              <a:spLocks/>
            </p:cNvSpPr>
            <p:nvPr/>
          </p:nvSpPr>
          <p:spPr>
            <a:xfrm>
              <a:off x="2743200" y="4953000"/>
              <a:ext cx="3322907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350" indent="-6350" algn="ctr">
                <a:buNone/>
              </a:pPr>
              <a:r>
                <a:rPr lang="en-US" sz="3600" dirty="0" smtClean="0">
                  <a:latin typeface="Metrix-1" pitchFamily="18" charset="0"/>
                </a:rPr>
                <a:t>    ydk½Snfvmjcif; </a:t>
              </a:r>
              <a:r>
                <a:rPr lang="en-US" sz="3600" dirty="0">
                  <a:latin typeface="Metrix-1" pitchFamily="18" charset="0"/>
                  <a:cs typeface="Times New Roman" pitchFamily="18" charset="0"/>
                </a:rPr>
                <a:t>	</a:t>
              </a:r>
              <a:r>
                <a:rPr lang="en-US" sz="3600" dirty="0" smtClean="0">
                  <a:latin typeface="Metrix-1" pitchFamily="18" charset="0"/>
                  <a:cs typeface="Times New Roman" pitchFamily="18" charset="0"/>
                </a:rPr>
                <a:t>	</a:t>
              </a:r>
              <a:endParaRPr lang="en-US" sz="36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31" name="Straight Connector 130"/>
            <p:cNvCxnSpPr/>
            <p:nvPr/>
          </p:nvCxnSpPr>
          <p:spPr>
            <a:xfrm>
              <a:off x="4950889" y="4105813"/>
              <a:ext cx="0" cy="609600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angle 131"/>
            <p:cNvSpPr/>
            <p:nvPr/>
          </p:nvSpPr>
          <p:spPr>
            <a:xfrm>
              <a:off x="3655489" y="4634748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 flipH="1" flipV="1">
              <a:off x="2893489" y="4858288"/>
              <a:ext cx="609600" cy="50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 flipV="1">
              <a:off x="4341289" y="4856055"/>
              <a:ext cx="609600" cy="50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Rectangle 134"/>
            <p:cNvSpPr/>
            <p:nvPr/>
          </p:nvSpPr>
          <p:spPr>
            <a:xfrm>
              <a:off x="5331889" y="4627455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  <p:cxnSp>
          <p:nvCxnSpPr>
            <p:cNvPr id="136" name="Straight Arrow Connector 135"/>
            <p:cNvCxnSpPr/>
            <p:nvPr/>
          </p:nvCxnSpPr>
          <p:spPr>
            <a:xfrm flipH="1">
              <a:off x="5027089" y="4850995"/>
              <a:ext cx="381000" cy="22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>
            <a:xfrm>
              <a:off x="5789089" y="4850995"/>
              <a:ext cx="381000" cy="22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>
              <a:off x="2897981" y="4105813"/>
              <a:ext cx="3200400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Rectangle 138"/>
            <p:cNvSpPr/>
            <p:nvPr/>
          </p:nvSpPr>
          <p:spPr>
            <a:xfrm>
              <a:off x="3878421" y="3567948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sz="2400" dirty="0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4640421" y="3567948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sz="2400" dirty="0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4335621" y="3567948"/>
              <a:ext cx="76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+</a:t>
              </a:r>
              <a:endParaRPr lang="en-US" sz="2400" dirty="0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955381" y="4316421"/>
              <a:ext cx="1185592" cy="2336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882741" y="4316421"/>
              <a:ext cx="2057400" cy="2336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9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096000" y="5789295"/>
            <a:ext cx="2754835" cy="687705"/>
            <a:chOff x="6781800" y="5669280"/>
            <a:chExt cx="2754835" cy="687705"/>
          </a:xfrm>
        </p:grpSpPr>
        <p:sp>
          <p:nvSpPr>
            <p:cNvPr id="97" name="Rectangle 96"/>
            <p:cNvSpPr/>
            <p:nvPr/>
          </p:nvSpPr>
          <p:spPr>
            <a:xfrm>
              <a:off x="6781800" y="5671185"/>
              <a:ext cx="2209800" cy="6858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Content Placeholder 2"/>
            <p:cNvSpPr txBox="1">
              <a:spLocks/>
            </p:cNvSpPr>
            <p:nvPr/>
          </p:nvSpPr>
          <p:spPr>
            <a:xfrm>
              <a:off x="6781800" y="5669280"/>
              <a:ext cx="2754835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Font typeface="Arial" pitchFamily="34" charset="0"/>
                <a:buNone/>
              </a:pPr>
              <a:r>
                <a:rPr lang="en-US" sz="3600" dirty="0" err="1" smtClean="0">
                  <a:latin typeface="Metrix-1" pitchFamily="18" charset="0"/>
                </a:rPr>
                <a:t>oauFw</a:t>
              </a:r>
              <a:r>
                <a:rPr lang="en-US" sz="3600" dirty="0" smtClean="0">
                  <a:latin typeface="Metrix-1" pitchFamily="18" charset="0"/>
                </a:rPr>
                <a:t>  (</a:t>
              </a:r>
              <a:r>
                <a:rPr lang="en-US" sz="4000" dirty="0" smtClean="0">
                  <a:latin typeface="Metrix-1" pitchFamily="18" charset="0"/>
                </a:rPr>
                <a:t>+)</a:t>
              </a:r>
              <a:endParaRPr lang="en-US" sz="4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0" name="Picture 9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63659"/>
            <a:ext cx="2286000" cy="1332331"/>
          </a:xfrm>
          <a:prstGeom prst="rect">
            <a:avLst/>
          </a:prstGeom>
        </p:spPr>
      </p:pic>
      <p:sp>
        <p:nvSpPr>
          <p:cNvPr id="101" name="Rectangle 100"/>
          <p:cNvSpPr/>
          <p:nvPr/>
        </p:nvSpPr>
        <p:spPr>
          <a:xfrm>
            <a:off x="1678511" y="2586335"/>
            <a:ext cx="15650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 (B)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7931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348" y="1416674"/>
            <a:ext cx="1236652" cy="11704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631" y="1371600"/>
            <a:ext cx="1974644" cy="116010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657600" y="1371600"/>
            <a:ext cx="2128250" cy="979617"/>
            <a:chOff x="1524000" y="2906583"/>
            <a:chExt cx="2128250" cy="979617"/>
          </a:xfrm>
        </p:grpSpPr>
        <p:sp>
          <p:nvSpPr>
            <p:cNvPr id="6" name="Right Arrow 5"/>
            <p:cNvSpPr/>
            <p:nvPr/>
          </p:nvSpPr>
          <p:spPr>
            <a:xfrm>
              <a:off x="1524000" y="3429000"/>
              <a:ext cx="2128250" cy="4572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664517" y="2906583"/>
              <a:ext cx="168828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dirty="0" err="1" smtClean="0">
                  <a:latin typeface="Metrix-1" pitchFamily="18" charset="0"/>
                </a:rPr>
                <a:t>cGJxkwfjcif</a:t>
              </a:r>
              <a:r>
                <a:rPr lang="en-US" sz="3600" dirty="0" smtClean="0">
                  <a:latin typeface="Metrix-1" pitchFamily="18" charset="0"/>
                </a:rPr>
                <a:t>;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966855" y="4689657"/>
            <a:ext cx="2128250" cy="979617"/>
            <a:chOff x="1524000" y="2906583"/>
            <a:chExt cx="2128250" cy="979617"/>
          </a:xfrm>
        </p:grpSpPr>
        <p:sp>
          <p:nvSpPr>
            <p:cNvPr id="14" name="Right Arrow 13"/>
            <p:cNvSpPr/>
            <p:nvPr/>
          </p:nvSpPr>
          <p:spPr>
            <a:xfrm>
              <a:off x="1524000" y="3429000"/>
              <a:ext cx="2128250" cy="4572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88651" y="2906583"/>
              <a:ext cx="137409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dirty="0" err="1" smtClean="0">
                  <a:latin typeface="Metrix-1" pitchFamily="18" charset="0"/>
                </a:rPr>
                <a:t>jzwfjcif</a:t>
              </a:r>
              <a:r>
                <a:rPr lang="en-US" sz="3600" dirty="0" smtClean="0">
                  <a:latin typeface="Metrix-1" pitchFamily="18" charset="0"/>
                </a:rPr>
                <a:t>;</a:t>
              </a:r>
            </a:p>
          </p:txBody>
        </p:sp>
      </p:grpSp>
      <p:sp>
        <p:nvSpPr>
          <p:cNvPr id="16" name="Subtitle 2"/>
          <p:cNvSpPr txBox="1">
            <a:spLocks/>
          </p:cNvSpPr>
          <p:nvPr/>
        </p:nvSpPr>
        <p:spPr>
          <a:xfrm>
            <a:off x="228600" y="304800"/>
            <a:ext cx="8534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 err="1"/>
              <a:t>tEkwfoabm</a:t>
            </a:r>
            <a:endParaRPr lang="en-US" dirty="0"/>
          </a:p>
        </p:txBody>
      </p:sp>
      <p:sp>
        <p:nvSpPr>
          <p:cNvPr id="2" name="Cube 1"/>
          <p:cNvSpPr/>
          <p:nvPr/>
        </p:nvSpPr>
        <p:spPr>
          <a:xfrm>
            <a:off x="7239000" y="5202549"/>
            <a:ext cx="1600200" cy="533400"/>
          </a:xfrm>
          <a:prstGeom prst="cube">
            <a:avLst/>
          </a:prstGeom>
          <a:solidFill>
            <a:srgbClr val="999473"/>
          </a:solidFill>
          <a:ln>
            <a:solidFill>
              <a:srgbClr val="595A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47" y="4632947"/>
            <a:ext cx="4686808" cy="1615453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543300" y="2886075"/>
            <a:ext cx="2204450" cy="979617"/>
            <a:chOff x="1447800" y="2906583"/>
            <a:chExt cx="2204450" cy="979617"/>
          </a:xfrm>
        </p:grpSpPr>
        <p:sp>
          <p:nvSpPr>
            <p:cNvPr id="18" name="Right Arrow 17"/>
            <p:cNvSpPr/>
            <p:nvPr/>
          </p:nvSpPr>
          <p:spPr>
            <a:xfrm>
              <a:off x="1524000" y="3429000"/>
              <a:ext cx="2128250" cy="4572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47800" y="2906583"/>
              <a:ext cx="220445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dirty="0" err="1" smtClean="0">
                  <a:latin typeface="Metrix-1" pitchFamily="18" charset="0"/>
                </a:rPr>
                <a:t>avsmhenf;jcif</a:t>
              </a:r>
              <a:r>
                <a:rPr lang="en-US" sz="3600" dirty="0" smtClean="0">
                  <a:latin typeface="Metrix-1" pitchFamily="18" charset="0"/>
                </a:rPr>
                <a:t>;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714748"/>
            <a:ext cx="947050" cy="184468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07" y="2702183"/>
            <a:ext cx="938831" cy="19307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6788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533400" y="1905000"/>
            <a:ext cx="5486400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cGJxkwfjcif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 ^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z,fxkwfjcif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33400" y="2667000"/>
            <a:ext cx="5257800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avsmhjcif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 ^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jzwfjcif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019800" y="2362200"/>
            <a:ext cx="1447800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tEkwf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9600" y="4038600"/>
            <a:ext cx="5410200" cy="914400"/>
            <a:chOff x="609600" y="3810000"/>
            <a:chExt cx="5410200" cy="914400"/>
          </a:xfrm>
        </p:grpSpPr>
        <p:sp>
          <p:nvSpPr>
            <p:cNvPr id="14" name="Rectangle 13"/>
            <p:cNvSpPr/>
            <p:nvPr/>
          </p:nvSpPr>
          <p:spPr>
            <a:xfrm>
              <a:off x="609600" y="3810000"/>
              <a:ext cx="5410200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609600" y="3962400"/>
              <a:ext cx="52578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3500" algn="l"/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tEkwfonfavsmhoGm;jcif;jzpfonf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</a:rPr>
                <a:t>/</a:t>
              </a: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11</a:t>
            </a:fld>
            <a:endParaRPr lang="en-US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228600" y="304800"/>
            <a:ext cx="8534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 err="1"/>
              <a:t>tEkwf</a:t>
            </a:r>
            <a:r>
              <a:rPr lang="en-US" dirty="0"/>
              <a:t>\</a:t>
            </a:r>
            <a:r>
              <a:rPr lang="en-US" dirty="0" err="1"/>
              <a:t>t"dyÜm,f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6238875" y="4038600"/>
            <a:ext cx="2562225" cy="914400"/>
            <a:chOff x="609600" y="3810000"/>
            <a:chExt cx="5410200" cy="914400"/>
          </a:xfrm>
        </p:grpSpPr>
        <p:sp>
          <p:nvSpPr>
            <p:cNvPr id="18" name="Rectangle 17"/>
            <p:cNvSpPr/>
            <p:nvPr/>
          </p:nvSpPr>
          <p:spPr>
            <a:xfrm>
              <a:off x="609600" y="3810000"/>
              <a:ext cx="5410200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  <p:sp>
          <p:nvSpPr>
            <p:cNvPr id="19" name="Subtitle 2"/>
            <p:cNvSpPr txBox="1">
              <a:spLocks/>
            </p:cNvSpPr>
            <p:nvPr/>
          </p:nvSpPr>
          <p:spPr>
            <a:xfrm>
              <a:off x="609600" y="3962400"/>
              <a:ext cx="52578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3500" algn="l"/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oauFw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</a:rPr>
                <a:t>  (-)</a:t>
              </a:r>
            </a:p>
          </p:txBody>
        </p:sp>
      </p:grpSp>
      <p:sp>
        <p:nvSpPr>
          <p:cNvPr id="7" name="Right Arrow 6"/>
          <p:cNvSpPr/>
          <p:nvPr/>
        </p:nvSpPr>
        <p:spPr>
          <a:xfrm>
            <a:off x="4724400" y="2628900"/>
            <a:ext cx="1219200" cy="266700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2408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9906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-Win---Kalaw" pitchFamily="34" charset="0"/>
              </a:rPr>
              <a:t> </a:t>
            </a:r>
            <a:r>
              <a:rPr lang="en-US" sz="5400" dirty="0" smtClean="0">
                <a:solidFill>
                  <a:srgbClr val="7030A0"/>
                </a:solidFill>
                <a:latin typeface="-Win---Kalaw" pitchFamily="34" charset="0"/>
              </a:rPr>
              <a:t>taygif;ykpämajz½Sif;jcif</a:t>
            </a:r>
            <a:r>
              <a:rPr lang="en-US" sz="5400" dirty="0">
                <a:solidFill>
                  <a:srgbClr val="7030A0"/>
                </a:solidFill>
                <a:latin typeface="-Win---Kalaw" pitchFamily="34" charset="0"/>
              </a:rPr>
              <a:t>;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1371600"/>
            <a:ext cx="84582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0" indent="-457200" algn="l">
              <a:buFont typeface="Arial" pitchFamily="34" charset="0"/>
              <a:buChar char="•"/>
            </a:pP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rkefYxkyf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3 xkyf½Sdonf/ 1 xkyfxyf0,fvmonf/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rkefYxkyf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rnfrQ½Sdoenf;/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838200" y="5029200"/>
            <a:ext cx="8458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ar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	rkefYb,fESxkyf½SdovJ/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762000" y="3985260"/>
            <a:ext cx="8458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	xyf0,frkefYxkyf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800100" y="2842260"/>
            <a:ext cx="8458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ay;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	rlv½SdrkefYxkyf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2819400"/>
            <a:ext cx="815828" cy="6654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372" y="2819400"/>
            <a:ext cx="815828" cy="6654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972" y="2819400"/>
            <a:ext cx="815828" cy="6654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97" y="3943350"/>
            <a:ext cx="815828" cy="6654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6263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9906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7030A0"/>
                </a:solidFill>
                <a:latin typeface="-Win---Kalaw" pitchFamily="34" charset="0"/>
              </a:rPr>
              <a:t> taygif;ykpämajz½Sif;jcif;</a:t>
            </a:r>
            <a:endParaRPr lang="en-US" sz="5400" dirty="0">
              <a:solidFill>
                <a:srgbClr val="7030A0"/>
              </a:solidFill>
              <a:latin typeface="-Win---Kalaw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81000" y="1295400"/>
            <a:ext cx="2205014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92350" indent="-2228850" algn="l"/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ajz½Sif;enf;</a:t>
            </a:r>
            <a:r>
              <a:rPr lang="en-US" sz="3600" dirty="0" smtClean="0">
                <a:latin typeface="Metrix-1" pitchFamily="18" charset="0"/>
              </a:rPr>
              <a:t>	</a:t>
            </a: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4800600" y="3527095"/>
            <a:ext cx="37338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92350" indent="-2228850" algn="l"/>
            <a:r>
              <a:rPr lang="en-US" dirty="0" smtClean="0">
                <a:latin typeface="Metrix-1" pitchFamily="18" charset="0"/>
              </a:rPr>
              <a:t>	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574513" y="1815158"/>
            <a:ext cx="5272598" cy="3595042"/>
            <a:chOff x="3574513" y="1815158"/>
            <a:chExt cx="5272598" cy="3595042"/>
          </a:xfrm>
        </p:grpSpPr>
        <p:pic>
          <p:nvPicPr>
            <p:cNvPr id="23" name="Picture 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574" y="4204531"/>
              <a:ext cx="617537" cy="12056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Oval Callout 21"/>
            <p:cNvSpPr/>
            <p:nvPr/>
          </p:nvSpPr>
          <p:spPr>
            <a:xfrm rot="16950848">
              <a:off x="4388213" y="1001458"/>
              <a:ext cx="2770484" cy="4397883"/>
            </a:xfrm>
            <a:prstGeom prst="wedgeEllipse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Subtitle 2"/>
          <p:cNvSpPr txBox="1">
            <a:spLocks/>
          </p:cNvSpPr>
          <p:nvPr/>
        </p:nvSpPr>
        <p:spPr>
          <a:xfrm>
            <a:off x="4495800" y="2003094"/>
            <a:ext cx="3597274" cy="2492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92350" indent="-2228850"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rlv½Sd</a:t>
            </a:r>
          </a:p>
          <a:p>
            <a:pPr marL="2292350" indent="-2228850"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xyf0,f</a:t>
            </a:r>
          </a:p>
          <a:p>
            <a:pPr marL="2292350" indent="-2228850"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xyf0,fawmhydkrsm;vm</a:t>
            </a:r>
          </a:p>
          <a:p>
            <a:pPr marL="2292350" indent="-2228850"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rsm;awmhaygif</a:t>
            </a: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; (</a:t>
            </a:r>
            <a:r>
              <a:rPr lang="en-US" sz="3600" b="1" dirty="0">
                <a:solidFill>
                  <a:schemeClr val="tx1"/>
                </a:solidFill>
                <a:latin typeface="Metrix-1" pitchFamily="18" charset="0"/>
              </a:rPr>
              <a:t>+</a:t>
            </a: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)</a:t>
            </a:r>
            <a:endParaRPr lang="en-US" sz="3600" dirty="0">
              <a:latin typeface="Metrix-1" pitchFamily="18" charset="0"/>
            </a:endParaRPr>
          </a:p>
          <a:p>
            <a:pPr marL="2292350" indent="-2228850" algn="l"/>
            <a:endParaRPr lang="en-US" sz="2000" dirty="0" smtClean="0">
              <a:solidFill>
                <a:schemeClr val="tx1"/>
              </a:solidFill>
              <a:latin typeface="Metrix-1" pitchFamily="18" charset="0"/>
            </a:endParaRPr>
          </a:p>
          <a:p>
            <a:pPr marL="2292350" indent="-2228850" algn="l"/>
            <a:endParaRPr lang="en-US" sz="2000" dirty="0">
              <a:solidFill>
                <a:schemeClr val="tx1"/>
              </a:solidFill>
              <a:latin typeface="Metrix-1" pitchFamily="18" charset="0"/>
            </a:endParaRPr>
          </a:p>
          <a:p>
            <a:pPr marL="2292350" indent="-2228850" algn="l"/>
            <a:endParaRPr lang="en-US" sz="2000" dirty="0" smtClean="0">
              <a:solidFill>
                <a:schemeClr val="tx1"/>
              </a:solidFill>
              <a:latin typeface="Metrix-1" pitchFamily="18" charset="0"/>
            </a:endParaRPr>
          </a:p>
          <a:p>
            <a:pPr marL="2292350" indent="-2228850" algn="l"/>
            <a:r>
              <a:rPr lang="en-US" sz="2400" dirty="0" smtClean="0">
                <a:solidFill>
                  <a:schemeClr val="tx1"/>
                </a:solidFill>
                <a:latin typeface="Metrix-1" pitchFamily="18" charset="0"/>
              </a:rPr>
              <a:t> </a:t>
            </a:r>
          </a:p>
          <a:p>
            <a:pPr marL="2292350" indent="-2228850" algn="l"/>
            <a:r>
              <a:rPr lang="en-US" dirty="0" smtClean="0">
                <a:latin typeface="Metrix-1" pitchFamily="18" charset="0"/>
              </a:rPr>
              <a:t>	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30863" y="2176877"/>
            <a:ext cx="152400" cy="212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859463" y="2176877"/>
            <a:ext cx="152400" cy="212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088063" y="2186402"/>
            <a:ext cx="152400" cy="212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943600" y="2759075"/>
            <a:ext cx="152400" cy="212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830263" y="4857849"/>
            <a:ext cx="4961044" cy="1771551"/>
            <a:chOff x="830263" y="4857849"/>
            <a:chExt cx="4961044" cy="1771551"/>
          </a:xfrm>
        </p:grpSpPr>
        <p:sp>
          <p:nvSpPr>
            <p:cNvPr id="37" name="Subtitle 2"/>
            <p:cNvSpPr txBox="1">
              <a:spLocks/>
            </p:cNvSpPr>
            <p:nvPr/>
          </p:nvSpPr>
          <p:spPr>
            <a:xfrm>
              <a:off x="1600200" y="5194300"/>
              <a:ext cx="2674937" cy="10541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92350" indent="-2228850" algn="l"/>
              <a:endParaRPr lang="en-US" sz="2000" dirty="0" smtClean="0">
                <a:solidFill>
                  <a:schemeClr val="tx1"/>
                </a:solidFill>
                <a:latin typeface="Metrix-1" pitchFamily="18" charset="0"/>
              </a:endParaRPr>
            </a:p>
            <a:p>
              <a:pPr marL="2292350" indent="-2228850" algn="l"/>
              <a:endParaRPr lang="en-US" sz="2000" dirty="0">
                <a:solidFill>
                  <a:schemeClr val="tx1"/>
                </a:solidFill>
                <a:latin typeface="Metrix-1" pitchFamily="18" charset="0"/>
              </a:endParaRPr>
            </a:p>
            <a:p>
              <a:pPr marL="2292350" indent="-2228850" algn="l"/>
              <a:endParaRPr lang="en-US" sz="2000" dirty="0" smtClean="0">
                <a:solidFill>
                  <a:schemeClr val="tx1"/>
                </a:solidFill>
                <a:latin typeface="Metrix-1" pitchFamily="18" charset="0"/>
              </a:endParaRPr>
            </a:p>
            <a:p>
              <a:pPr marL="2292350" indent="-2228850" algn="l"/>
              <a:r>
                <a:rPr lang="en-US" sz="2400" dirty="0" smtClean="0">
                  <a:solidFill>
                    <a:schemeClr val="tx1"/>
                  </a:solidFill>
                  <a:latin typeface="Metrix-1" pitchFamily="18" charset="0"/>
                </a:rPr>
                <a:t> </a:t>
              </a:r>
            </a:p>
            <a:p>
              <a:pPr marL="2292350" indent="-2228850" algn="l"/>
              <a:r>
                <a:rPr lang="en-US" dirty="0" smtClean="0">
                  <a:latin typeface="Metrix-1" pitchFamily="18" charset="0"/>
                </a:rPr>
                <a:t>	</a:t>
              </a:r>
            </a:p>
          </p:txBody>
        </p:sp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263" y="5423731"/>
              <a:ext cx="617537" cy="12056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5" name="Oval Callout 54"/>
            <p:cNvSpPr/>
            <p:nvPr/>
          </p:nvSpPr>
          <p:spPr>
            <a:xfrm rot="4803081">
              <a:off x="2975374" y="3759970"/>
              <a:ext cx="1718054" cy="3913812"/>
            </a:xfrm>
            <a:prstGeom prst="wedgeEllipse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2514600" y="5181600"/>
              <a:ext cx="2743200" cy="1113711"/>
              <a:chOff x="1524000" y="4953000"/>
              <a:chExt cx="2743200" cy="1113711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2209800" y="5420380"/>
                <a:ext cx="73265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92350" indent="-2228850"/>
                <a:r>
                  <a:rPr lang="en-US" sz="3600" b="1" dirty="0" smtClean="0">
                    <a:solidFill>
                      <a:srgbClr val="C00000"/>
                    </a:solidFill>
                    <a:latin typeface="Metrix-1" pitchFamily="18" charset="0"/>
                  </a:rPr>
                  <a:t>+</a:t>
                </a:r>
                <a:endParaRPr lang="en-US" sz="3600" dirty="0">
                  <a:solidFill>
                    <a:srgbClr val="C00000"/>
                  </a:solidFill>
                  <a:latin typeface="Metrix-1" pitchFamily="18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2853532" y="5420380"/>
                <a:ext cx="73265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92350" indent="-2228850"/>
                <a:r>
                  <a:rPr lang="en-US" sz="3600" b="1" dirty="0" smtClean="0">
                    <a:solidFill>
                      <a:srgbClr val="C00000"/>
                    </a:solidFill>
                    <a:latin typeface="Metrix-1" pitchFamily="18" charset="0"/>
                  </a:rPr>
                  <a:t>=</a:t>
                </a:r>
                <a:endParaRPr lang="en-US" sz="3600" dirty="0">
                  <a:solidFill>
                    <a:srgbClr val="C00000"/>
                  </a:solidFill>
                  <a:latin typeface="Metrix-1" pitchFamily="18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524000" y="5181600"/>
                <a:ext cx="152400" cy="2127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752600" y="5181600"/>
                <a:ext cx="152400" cy="2127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981200" y="5165725"/>
                <a:ext cx="152400" cy="2127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429000" y="5181600"/>
                <a:ext cx="152400" cy="2127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205014" y="4953000"/>
                <a:ext cx="73265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92350" indent="-2228850"/>
                <a:r>
                  <a:rPr lang="en-US" sz="3600" b="1" dirty="0" smtClean="0">
                    <a:solidFill>
                      <a:srgbClr val="C00000"/>
                    </a:solidFill>
                    <a:latin typeface="Metrix-1" pitchFamily="18" charset="0"/>
                  </a:rPr>
                  <a:t>+</a:t>
                </a:r>
                <a:endParaRPr lang="en-US" sz="3600" dirty="0">
                  <a:solidFill>
                    <a:srgbClr val="C00000"/>
                  </a:solidFill>
                  <a:latin typeface="Metrix-1" pitchFamily="18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2743200" y="5181600"/>
                <a:ext cx="152400" cy="2127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2848746" y="4953000"/>
                <a:ext cx="73265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92350" indent="-2228850"/>
                <a:r>
                  <a:rPr lang="en-US" sz="3600" b="1" dirty="0" smtClean="0">
                    <a:solidFill>
                      <a:srgbClr val="C00000"/>
                    </a:solidFill>
                    <a:latin typeface="Metrix-1" pitchFamily="18" charset="0"/>
                  </a:rPr>
                  <a:t>=</a:t>
                </a:r>
                <a:endParaRPr lang="en-US" sz="3600" dirty="0">
                  <a:solidFill>
                    <a:srgbClr val="C00000"/>
                  </a:solidFill>
                  <a:latin typeface="Metrix-1" pitchFamily="18" charset="0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657600" y="5181600"/>
                <a:ext cx="152400" cy="2127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3886200" y="5181600"/>
                <a:ext cx="152400" cy="2127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114800" y="5181600"/>
                <a:ext cx="152400" cy="2127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595414" y="5420380"/>
                <a:ext cx="46198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92350" indent="-2228850"/>
                <a:r>
                  <a:rPr lang="en-US" sz="3600" dirty="0" smtClean="0">
                    <a:latin typeface="Metrix-1" pitchFamily="18" charset="0"/>
                  </a:rPr>
                  <a:t>3</a:t>
                </a:r>
                <a:endParaRPr lang="en-US" sz="3600" dirty="0">
                  <a:latin typeface="Metrix-1" pitchFamily="18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3534546" y="5420380"/>
                <a:ext cx="50405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92350" indent="-2228850"/>
                <a:r>
                  <a:rPr lang="en-US" sz="3600" dirty="0" smtClean="0">
                    <a:latin typeface="Metrix-1" pitchFamily="18" charset="0"/>
                  </a:rPr>
                  <a:t>4</a:t>
                </a:r>
                <a:endParaRPr lang="en-US" sz="3600" dirty="0">
                  <a:latin typeface="Metrix-1" pitchFamily="18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586014" y="5410200"/>
                <a:ext cx="46198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92350" indent="-2228850"/>
                <a:r>
                  <a:rPr lang="en-US" sz="3600" dirty="0" smtClean="0">
                    <a:latin typeface="Metrix-1" pitchFamily="18" charset="0"/>
                  </a:rPr>
                  <a:t>1</a:t>
                </a:r>
                <a:endParaRPr lang="en-US" sz="3600" dirty="0">
                  <a:latin typeface="Metrix-1" pitchFamily="18" charset="0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1100601" y="2019300"/>
            <a:ext cx="2026088" cy="2110630"/>
            <a:chOff x="1100601" y="2019300"/>
            <a:chExt cx="2026088" cy="2110630"/>
          </a:xfrm>
        </p:grpSpPr>
        <p:sp>
          <p:nvSpPr>
            <p:cNvPr id="8" name="Subtitle 2"/>
            <p:cNvSpPr txBox="1">
              <a:spLocks/>
            </p:cNvSpPr>
            <p:nvPr/>
          </p:nvSpPr>
          <p:spPr>
            <a:xfrm>
              <a:off x="1221689" y="2068664"/>
              <a:ext cx="1905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71600" indent="-1308100" algn="l"/>
              <a:r>
                <a:rPr lang="en-US" dirty="0" smtClean="0">
                  <a:latin typeface="Metrix-1" pitchFamily="18" charset="0"/>
                  <a:ea typeface="Meiryo" pitchFamily="34" charset="-128"/>
                  <a:cs typeface="Meiryo" pitchFamily="34" charset="-128"/>
                </a:rPr>
                <a:t> 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  <a:ea typeface="Meiryo" pitchFamily="34" charset="-128"/>
                  <a:cs typeface="Meiryo" pitchFamily="34" charset="-128"/>
                </a:rPr>
                <a:t>+ </a:t>
              </a:r>
              <a:r>
                <a:rPr lang="en-US" sz="3600" dirty="0" smtClean="0">
                  <a:solidFill>
                    <a:schemeClr val="tx1"/>
                  </a:solidFill>
                  <a:latin typeface="+mj-lt"/>
                  <a:ea typeface="Meiryo" pitchFamily="34" charset="-128"/>
                  <a:cs typeface="Meiryo" pitchFamily="34" charset="-128"/>
                </a:rPr>
                <a:t>,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  <a:ea typeface="Meiryo" pitchFamily="34" charset="-128"/>
                  <a:cs typeface="Meiryo" pitchFamily="34" charset="-128"/>
                </a:rPr>
                <a:t> - </a:t>
              </a:r>
              <a:r>
                <a:rPr lang="en-US" sz="3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Meiryo" pitchFamily="34" charset="-128"/>
                  <a:cs typeface="Times New Roman" pitchFamily="18" charset="0"/>
                </a:rPr>
                <a:t>?</a:t>
              </a:r>
              <a:endPara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ea typeface="Meiryo" pitchFamily="34" charset="-128"/>
                <a:cs typeface="Meiryo" pitchFamily="34" charset="-128"/>
              </a:endParaRPr>
            </a:p>
          </p:txBody>
        </p:sp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0601" y="2924261"/>
              <a:ext cx="617537" cy="12056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1676400" y="3007684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783081" y="2931484"/>
              <a:ext cx="45719" cy="4571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Callout 3"/>
            <p:cNvSpPr/>
            <p:nvPr/>
          </p:nvSpPr>
          <p:spPr>
            <a:xfrm>
              <a:off x="1219200" y="2019300"/>
              <a:ext cx="1905000" cy="762000"/>
            </a:xfrm>
            <a:prstGeom prst="wedgeEllipseCallou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8864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31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2555175" y="5190300"/>
            <a:ext cx="381000" cy="381000"/>
          </a:xfrm>
          <a:prstGeom prst="ellipse">
            <a:avLst/>
          </a:prstGeom>
          <a:solidFill>
            <a:schemeClr val="bg1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76200"/>
            <a:ext cx="7772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solidFill>
                  <a:srgbClr val="7030A0"/>
                </a:solidFill>
                <a:latin typeface="-Win---Kalaw" pitchFamily="34" charset="0"/>
              </a:rPr>
              <a:t> taygif;ykpämajz½Sif;jcif;</a:t>
            </a:r>
            <a:endParaRPr lang="en-US" sz="5400" dirty="0">
              <a:solidFill>
                <a:srgbClr val="7030A0"/>
              </a:solidFill>
              <a:latin typeface="-Win---Kalaw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62000" y="4191000"/>
            <a:ext cx="10668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ar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</a:t>
            </a:r>
            <a:r>
              <a:rPr lang="en-US" sz="3600" dirty="0" smtClean="0">
                <a:latin typeface="Metrix-1" pitchFamily="18" charset="0"/>
              </a:rPr>
              <a:t>	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762000" y="2667000"/>
            <a:ext cx="1295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ay;</a:t>
            </a:r>
            <a:r>
              <a:rPr lang="en-US" sz="3600" dirty="0" smtClean="0">
                <a:latin typeface="Metrix-1" pitchFamily="18" charset="0"/>
              </a:rPr>
              <a:t>	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762000" y="5029200"/>
            <a:ext cx="15621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ajz½Sif;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04800" y="1143000"/>
            <a:ext cx="8686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0" indent="-457200" algn="just">
              <a:buFont typeface="Arial" pitchFamily="34" charset="0"/>
              <a:buChar char="•"/>
            </a:pP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ausmif;om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 4 a,muf½Sdonf/ 1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a,mufxyfa&amp;muf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vmonf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/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ausmif;om;b,fESa,muf&amp;SdNyDenf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;/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fld id="{143CF05B-D039-429D-8A3B-EF21219B52C3}" type="slidenum">
              <a:rPr lang="en-US" smtClean="0"/>
              <a:t>14</a:t>
            </a:fld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362200" y="3352800"/>
            <a:ext cx="45720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xyfa&amp;mufvmol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 1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a,muf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2362200" y="2667000"/>
            <a:ext cx="45720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rlv½Sdausmif;om; 4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a,muf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362200" y="4191000"/>
            <a:ext cx="37719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b,fESa,muf½SdNyDvJ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2514600" y="5029200"/>
            <a:ext cx="1800225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+  -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7005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  <p:bldP spid="7" grpId="0"/>
      <p:bldP spid="8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85800" y="76200"/>
            <a:ext cx="7772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 taygif;ykpämajz½Sif;jcif;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752600" y="2562225"/>
            <a:ext cx="1752600" cy="762000"/>
            <a:chOff x="285750" y="2133600"/>
            <a:chExt cx="1752600" cy="762000"/>
          </a:xfrm>
        </p:grpSpPr>
        <p:sp>
          <p:nvSpPr>
            <p:cNvPr id="18" name="Rectangle 17"/>
            <p:cNvSpPr/>
            <p:nvPr/>
          </p:nvSpPr>
          <p:spPr>
            <a:xfrm>
              <a:off x="371475" y="2190750"/>
              <a:ext cx="158115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  <p:sp>
          <p:nvSpPr>
            <p:cNvPr id="11" name="Subtitle 2"/>
            <p:cNvSpPr txBox="1">
              <a:spLocks/>
            </p:cNvSpPr>
            <p:nvPr/>
          </p:nvSpPr>
          <p:spPr>
            <a:xfrm>
              <a:off x="285750" y="2133600"/>
              <a:ext cx="1752600" cy="762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71600" indent="-1308100" algn="l"/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wnfudef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</a:rPr>
                <a:t>; </a:t>
              </a:r>
              <a:r>
                <a:rPr lang="en-US" dirty="0" smtClean="0">
                  <a:latin typeface="Metrix-1" pitchFamily="18" charset="0"/>
                </a:rPr>
                <a:t>	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24100" y="3467100"/>
            <a:ext cx="2743200" cy="609600"/>
            <a:chOff x="7181850" y="4876800"/>
            <a:chExt cx="2743200" cy="609600"/>
          </a:xfrm>
        </p:grpSpPr>
        <p:sp>
          <p:nvSpPr>
            <p:cNvPr id="28" name="Rectangle 27"/>
            <p:cNvSpPr/>
            <p:nvPr/>
          </p:nvSpPr>
          <p:spPr>
            <a:xfrm>
              <a:off x="7200900" y="4876800"/>
              <a:ext cx="257175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7181850" y="4876800"/>
              <a:ext cx="2743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taygif;oauFw</a:t>
              </a:r>
              <a:endParaRPr lang="en-US" sz="3600" dirty="0" smtClean="0">
                <a:solidFill>
                  <a:schemeClr val="tx1"/>
                </a:solidFill>
                <a:latin typeface="Metrix-1" pitchFamily="18" charset="0"/>
              </a:endParaRPr>
            </a:p>
          </p:txBody>
        </p:sp>
      </p:grpSp>
      <p:sp>
        <p:nvSpPr>
          <p:cNvPr id="30" name="Title 1"/>
          <p:cNvSpPr txBox="1">
            <a:spLocks/>
          </p:cNvSpPr>
          <p:nvPr/>
        </p:nvSpPr>
        <p:spPr>
          <a:xfrm>
            <a:off x="361950" y="4314825"/>
            <a:ext cx="2752725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a'gifvdkufaygif;jcif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;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Win---Kalaw" pitchFamily="34" charset="0"/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3200400" y="4733925"/>
            <a:ext cx="457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4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2962275" y="5724525"/>
            <a:ext cx="838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15</a:t>
            </a:fld>
            <a:endParaRPr lang="en-US"/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2514600" y="1628775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4</a:t>
            </a: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3733800" y="1638300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+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4800600" y="1638300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1</a:t>
            </a: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266700" y="1057275"/>
            <a:ext cx="196215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ajz½Sif;csuf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5867400" y="1647825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=</a:t>
            </a: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6934200" y="1600200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5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5343525" y="3429000"/>
            <a:ext cx="1581150" cy="762000"/>
            <a:chOff x="5619750" y="2971800"/>
            <a:chExt cx="1581150" cy="762000"/>
          </a:xfrm>
        </p:grpSpPr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5715000" y="2971800"/>
              <a:ext cx="1447800" cy="762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12700" algn="l"/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nDrQjcif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</a:rPr>
                <a:t>;	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619750" y="3000375"/>
              <a:ext cx="158115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191000" y="2562225"/>
            <a:ext cx="1771650" cy="762000"/>
            <a:chOff x="7991475" y="2305050"/>
            <a:chExt cx="1771650" cy="762000"/>
          </a:xfrm>
        </p:grpSpPr>
        <p:sp>
          <p:nvSpPr>
            <p:cNvPr id="12" name="Subtitle 2"/>
            <p:cNvSpPr txBox="1">
              <a:spLocks/>
            </p:cNvSpPr>
            <p:nvPr/>
          </p:nvSpPr>
          <p:spPr>
            <a:xfrm>
              <a:off x="7991475" y="2305050"/>
              <a:ext cx="1771650" cy="762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aygif;udef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</a:rPr>
                <a:t>;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048625" y="2333625"/>
              <a:ext cx="158115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91300" y="2590800"/>
            <a:ext cx="1676400" cy="762000"/>
            <a:chOff x="8267700" y="1409700"/>
            <a:chExt cx="1676400" cy="762000"/>
          </a:xfrm>
        </p:grpSpPr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8267700" y="1409700"/>
              <a:ext cx="1676400" cy="762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aygif;v'f</a:t>
              </a:r>
              <a:endParaRPr lang="en-US" sz="3600" dirty="0" smtClean="0">
                <a:solidFill>
                  <a:schemeClr val="tx1"/>
                </a:solidFill>
                <a:latin typeface="Metrix-1" pitchFamily="18" charset="0"/>
              </a:endParaRPr>
            </a:p>
            <a:p>
              <a:pPr marL="1371600" indent="-1308100" algn="l"/>
              <a:r>
                <a:rPr lang="en-US" sz="3600" dirty="0">
                  <a:solidFill>
                    <a:schemeClr val="tx1"/>
                  </a:solidFill>
                  <a:latin typeface="Metrix-1" pitchFamily="18" charset="0"/>
                </a:rPr>
                <a:t>	</a:t>
              </a:r>
              <a:endParaRPr lang="en-US" sz="3600" dirty="0" smtClean="0">
                <a:solidFill>
                  <a:schemeClr val="tx1"/>
                </a:solidFill>
                <a:latin typeface="Metrix-1" pitchFamily="18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334375" y="1419225"/>
              <a:ext cx="158115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</p:grpSp>
      <p:sp>
        <p:nvSpPr>
          <p:cNvPr id="45" name="Subtitle 2"/>
          <p:cNvSpPr txBox="1">
            <a:spLocks/>
          </p:cNvSpPr>
          <p:nvPr/>
        </p:nvSpPr>
        <p:spPr>
          <a:xfrm>
            <a:off x="3200400" y="5191125"/>
            <a:ext cx="457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1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190875" y="5562600"/>
            <a:ext cx="457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5</a:t>
            </a: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2819400" y="4924425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+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50" name="Down Arrow 49"/>
          <p:cNvSpPr/>
          <p:nvPr/>
        </p:nvSpPr>
        <p:spPr>
          <a:xfrm>
            <a:off x="2514600" y="2324100"/>
            <a:ext cx="266700" cy="266700"/>
          </a:xfrm>
          <a:prstGeom prst="downArrow">
            <a:avLst/>
          </a:prstGeom>
          <a:solidFill>
            <a:srgbClr val="A9178A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Down Arrow 50"/>
          <p:cNvSpPr/>
          <p:nvPr/>
        </p:nvSpPr>
        <p:spPr>
          <a:xfrm>
            <a:off x="4905375" y="2295525"/>
            <a:ext cx="266700" cy="266700"/>
          </a:xfrm>
          <a:prstGeom prst="downArrow">
            <a:avLst/>
          </a:prstGeom>
          <a:solidFill>
            <a:srgbClr val="A9178A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Down Arrow 51"/>
          <p:cNvSpPr/>
          <p:nvPr/>
        </p:nvSpPr>
        <p:spPr>
          <a:xfrm>
            <a:off x="7029450" y="2305050"/>
            <a:ext cx="266700" cy="266700"/>
          </a:xfrm>
          <a:prstGeom prst="downArrow">
            <a:avLst/>
          </a:prstGeom>
          <a:solidFill>
            <a:srgbClr val="A9178A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Down Arrow 52"/>
          <p:cNvSpPr/>
          <p:nvPr/>
        </p:nvSpPr>
        <p:spPr>
          <a:xfrm>
            <a:off x="3800475" y="2200274"/>
            <a:ext cx="266700" cy="1228725"/>
          </a:xfrm>
          <a:prstGeom prst="downArrow">
            <a:avLst/>
          </a:prstGeom>
          <a:solidFill>
            <a:srgbClr val="A9178A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Down Arrow 53"/>
          <p:cNvSpPr/>
          <p:nvPr/>
        </p:nvSpPr>
        <p:spPr>
          <a:xfrm>
            <a:off x="5972175" y="2171699"/>
            <a:ext cx="266700" cy="1228725"/>
          </a:xfrm>
          <a:prstGeom prst="downArrow">
            <a:avLst/>
          </a:prstGeom>
          <a:solidFill>
            <a:srgbClr val="A9178A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5905499" y="4724400"/>
            <a:ext cx="733425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12</a:t>
            </a: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6096000" y="5181600"/>
            <a:ext cx="457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4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5895975" y="5781675"/>
            <a:ext cx="6096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16</a:t>
            </a:r>
          </a:p>
        </p:txBody>
      </p:sp>
      <p:cxnSp>
        <p:nvCxnSpPr>
          <p:cNvPr id="56" name="Straight Connector 55"/>
          <p:cNvCxnSpPr/>
          <p:nvPr/>
        </p:nvCxnSpPr>
        <p:spPr>
          <a:xfrm>
            <a:off x="5734050" y="5791200"/>
            <a:ext cx="838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Subtitle 2"/>
          <p:cNvSpPr txBox="1">
            <a:spLocks/>
          </p:cNvSpPr>
          <p:nvPr/>
        </p:nvSpPr>
        <p:spPr>
          <a:xfrm>
            <a:off x="5638800" y="5029200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+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5383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25" grpId="0"/>
      <p:bldP spid="35" grpId="0"/>
      <p:bldP spid="36" grpId="0"/>
      <p:bldP spid="38" grpId="0"/>
      <p:bldP spid="39" grpId="0"/>
      <p:bldP spid="45" grpId="0"/>
      <p:bldP spid="46" grpId="0"/>
      <p:bldP spid="47" grpId="0"/>
      <p:bldP spid="50" grpId="0" animBg="1"/>
      <p:bldP spid="51" grpId="0" animBg="1"/>
      <p:bldP spid="52" grpId="0" animBg="1"/>
      <p:bldP spid="53" grpId="0" animBg="1"/>
      <p:bldP spid="54" grpId="0" animBg="1"/>
      <p:bldP spid="44" grpId="0"/>
      <p:bldP spid="49" grpId="0"/>
      <p:bldP spid="55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85800" y="76200"/>
            <a:ext cx="7772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solidFill>
                  <a:srgbClr val="7030A0"/>
                </a:solidFill>
                <a:latin typeface="-Win---Kalaw" pitchFamily="34" charset="0"/>
              </a:rPr>
              <a:t> tEkwfykpämajz½Sif;jcif;</a:t>
            </a:r>
            <a:endParaRPr lang="en-US" sz="5400" dirty="0">
              <a:solidFill>
                <a:srgbClr val="7030A0"/>
              </a:solidFill>
              <a:latin typeface="-Win---Kalaw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866775" y="3886200"/>
            <a:ext cx="78105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-6350" algn="l"/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ar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</a:t>
            </a:r>
            <a:r>
              <a:rPr lang="en-US" sz="3600" dirty="0" smtClean="0">
                <a:latin typeface="Metrix-1" pitchFamily="18" charset="0"/>
              </a:rPr>
              <a:t>	</a:t>
            </a:r>
            <a:endParaRPr lang="en-US" sz="3600" b="1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33400" y="1219200"/>
            <a:ext cx="80010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itchFamily="34" charset="0"/>
              <a:buChar char="•"/>
            </a:pP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qyfjymt&amp;nf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3 bl;½Sdonf/ 1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bl;ukefoGm;onf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/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qyfjymt&amp;nf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bl;rnfrQusefoenf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;/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885825" y="4953000"/>
            <a:ext cx="1476375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ajz½Sif;</a:t>
            </a:r>
            <a:r>
              <a:rPr lang="en-US" sz="3600" dirty="0" smtClean="0">
                <a:latin typeface="Metrix-1" pitchFamily="18" charset="0"/>
              </a:rPr>
              <a:t>	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838200" y="2514600"/>
            <a:ext cx="838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ay;</a:t>
            </a:r>
            <a:r>
              <a:rPr lang="en-US" sz="3600" dirty="0" smtClean="0">
                <a:latin typeface="Metrix-1" pitchFamily="18" charset="0"/>
              </a:rPr>
              <a:t>	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16</a:t>
            </a:fld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495550" y="2590799"/>
            <a:ext cx="5048250" cy="1304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rlv½Sdqyfjymt&amp;nfbl;    3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bl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</a:t>
            </a:r>
          </a:p>
          <a:p>
            <a:pPr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ukefonhfqyfjymt&amp;nfbl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 1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bl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2495550" y="3895725"/>
            <a:ext cx="48768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usefonhfqyfjym&amp;nfbl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 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600" b="1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495550" y="4953000"/>
            <a:ext cx="184785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+   -</a:t>
            </a:r>
          </a:p>
        </p:txBody>
      </p:sp>
      <p:sp>
        <p:nvSpPr>
          <p:cNvPr id="3" name="Oval 2"/>
          <p:cNvSpPr/>
          <p:nvPr/>
        </p:nvSpPr>
        <p:spPr>
          <a:xfrm>
            <a:off x="3286125" y="5086350"/>
            <a:ext cx="457200" cy="457200"/>
          </a:xfrm>
          <a:prstGeom prst="ellipse">
            <a:avLst/>
          </a:prstGeom>
          <a:noFill/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0387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9906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7030A0"/>
                </a:solidFill>
                <a:latin typeface="-Win---Kalaw" pitchFamily="34" charset="0"/>
              </a:rPr>
              <a:t> tEkwfykpämajz½Sif;jcif;</a:t>
            </a:r>
            <a:endParaRPr lang="en-US" sz="5400" dirty="0">
              <a:solidFill>
                <a:srgbClr val="7030A0"/>
              </a:solidFill>
              <a:latin typeface="-Win---Kalaw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72231" y="1184934"/>
            <a:ext cx="21336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92350" indent="-2228850" algn="l"/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ajz½Sif;enf;</a:t>
            </a:r>
            <a:r>
              <a:rPr lang="en-US" sz="3600" dirty="0" smtClean="0">
                <a:latin typeface="Metrix-1" pitchFamily="18" charset="0"/>
              </a:rPr>
              <a:t>	</a:t>
            </a:r>
          </a:p>
        </p:txBody>
      </p:sp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8912" y="13988946"/>
            <a:ext cx="4100513" cy="1727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0953" y="13716000"/>
            <a:ext cx="4748472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Oval Callout 21"/>
          <p:cNvSpPr/>
          <p:nvPr/>
        </p:nvSpPr>
        <p:spPr>
          <a:xfrm rot="16950848">
            <a:off x="4409450" y="926425"/>
            <a:ext cx="3090828" cy="4463461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479489"/>
            <a:ext cx="617537" cy="134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Subtitle 2"/>
          <p:cNvSpPr txBox="1">
            <a:spLocks/>
          </p:cNvSpPr>
          <p:nvPr/>
        </p:nvSpPr>
        <p:spPr>
          <a:xfrm>
            <a:off x="4205204" y="1864197"/>
            <a:ext cx="3886200" cy="2555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92350" indent="-2228850" algn="l">
              <a:spcBef>
                <a:spcPts val="120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rlv½Sd</a:t>
            </a:r>
          </a:p>
          <a:p>
            <a:pPr marL="2292350" indent="-2228850" algn="l">
              <a:spcBef>
                <a:spcPts val="1200"/>
              </a:spcBef>
            </a:pP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oHk;íukef</a:t>
            </a:r>
            <a:endParaRPr lang="en-US" sz="3600" dirty="0">
              <a:solidFill>
                <a:schemeClr val="tx1"/>
              </a:solidFill>
              <a:latin typeface="Metrix-1" pitchFamily="18" charset="0"/>
            </a:endParaRPr>
          </a:p>
          <a:p>
            <a:pPr marL="2292350" indent="-2228850" algn="l">
              <a:spcBef>
                <a:spcPts val="1200"/>
              </a:spcBef>
            </a:pP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ukefawmhavsmhoGm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</a:t>
            </a:r>
          </a:p>
          <a:p>
            <a:pPr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avsmhoGm;awmhEkwf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(</a:t>
            </a:r>
            <a:r>
              <a:rPr lang="en-US" sz="3600" b="1" dirty="0" smtClean="0">
                <a:solidFill>
                  <a:schemeClr val="tx1"/>
                </a:solidFill>
                <a:latin typeface="Metrix-1" pitchFamily="18" charset="0"/>
              </a:rPr>
              <a:t>-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)</a:t>
            </a:r>
            <a:endParaRPr lang="en-US" sz="3600" dirty="0">
              <a:solidFill>
                <a:schemeClr val="tx1"/>
              </a:solidFill>
              <a:latin typeface="Metrix-1" pitchFamily="18" charset="0"/>
            </a:endParaRPr>
          </a:p>
          <a:p>
            <a:pPr marL="2292350" indent="-2228850" algn="l"/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  <a:p>
            <a:pPr marL="2292350" indent="-2228850" algn="l"/>
            <a:endParaRPr lang="en-US" sz="3600" dirty="0">
              <a:solidFill>
                <a:schemeClr val="tx1"/>
              </a:solidFill>
              <a:latin typeface="Metrix-1" pitchFamily="18" charset="0"/>
            </a:endParaRPr>
          </a:p>
          <a:p>
            <a:pPr marL="2292350" indent="-2228850" algn="l"/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  <a:p>
            <a:pPr marL="2292350" indent="-2228850"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</a:t>
            </a:r>
          </a:p>
          <a:p>
            <a:pPr marL="2292350" indent="-2228850"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	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04" y="1864198"/>
            <a:ext cx="1350963" cy="65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04" y="2568390"/>
            <a:ext cx="628809" cy="515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8557">
            <a:off x="-2282168" y="3620765"/>
            <a:ext cx="1765299" cy="79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17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135063" y="1963857"/>
            <a:ext cx="2288329" cy="2227143"/>
            <a:chOff x="1135063" y="1963857"/>
            <a:chExt cx="2288329" cy="2227143"/>
          </a:xfrm>
        </p:grpSpPr>
        <p:sp>
          <p:nvSpPr>
            <p:cNvPr id="8" name="Subtitle 2"/>
            <p:cNvSpPr txBox="1">
              <a:spLocks/>
            </p:cNvSpPr>
            <p:nvPr/>
          </p:nvSpPr>
          <p:spPr>
            <a:xfrm>
              <a:off x="1371600" y="2057400"/>
              <a:ext cx="1905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71600" indent="-1308100" algn="l"/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  <a:ea typeface="Meiryo" pitchFamily="34" charset="-128"/>
                  <a:cs typeface="Meiryo" pitchFamily="34" charset="-128"/>
                </a:rPr>
                <a:t> + </a:t>
              </a:r>
              <a:r>
                <a:rPr lang="en-US" sz="3600" dirty="0" smtClean="0">
                  <a:solidFill>
                    <a:schemeClr val="tx1"/>
                  </a:solidFill>
                  <a:latin typeface="+mj-lt"/>
                  <a:ea typeface="Meiryo" pitchFamily="34" charset="-128"/>
                  <a:cs typeface="Meiryo" pitchFamily="34" charset="-128"/>
                </a:rPr>
                <a:t>,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  <a:ea typeface="Meiryo" pitchFamily="34" charset="-128"/>
                  <a:cs typeface="Meiryo" pitchFamily="34" charset="-128"/>
                </a:rPr>
                <a:t> - </a:t>
              </a:r>
              <a:r>
                <a:rPr lang="en-US" sz="3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Meiryo" pitchFamily="34" charset="-128"/>
                  <a:cs typeface="Times New Roman" pitchFamily="18" charset="0"/>
                </a:rPr>
                <a:t>?</a:t>
              </a:r>
              <a:endPara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ea typeface="Meiryo" pitchFamily="34" charset="-128"/>
                <a:cs typeface="Meiryo" pitchFamily="34" charset="-128"/>
              </a:endParaRPr>
            </a:p>
          </p:txBody>
        </p:sp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063" y="2985331"/>
              <a:ext cx="617537" cy="12056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1524000" y="29718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630681" y="2895600"/>
              <a:ext cx="45719" cy="4571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  <p:sp>
          <p:nvSpPr>
            <p:cNvPr id="6" name="Oval Callout 5"/>
            <p:cNvSpPr/>
            <p:nvPr/>
          </p:nvSpPr>
          <p:spPr>
            <a:xfrm rot="725138">
              <a:off x="1484260" y="1963857"/>
              <a:ext cx="1939132" cy="936872"/>
            </a:xfrm>
            <a:prstGeom prst="wedgeEllipse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30263" y="4335949"/>
            <a:ext cx="4969673" cy="2396450"/>
            <a:chOff x="830263" y="4335949"/>
            <a:chExt cx="4969673" cy="2396450"/>
          </a:xfrm>
        </p:grpSpPr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263" y="5423731"/>
              <a:ext cx="617537" cy="12056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5" name="Oval Callout 54"/>
            <p:cNvSpPr/>
            <p:nvPr/>
          </p:nvSpPr>
          <p:spPr>
            <a:xfrm rot="4803081">
              <a:off x="2659575" y="3592038"/>
              <a:ext cx="2396450" cy="3884272"/>
            </a:xfrm>
            <a:prstGeom prst="wedgeEllipse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048000" y="5736750"/>
              <a:ext cx="73265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92350" indent="-2228850"/>
              <a:r>
                <a:rPr lang="en-US" sz="3600" b="1" dirty="0" smtClean="0">
                  <a:latin typeface="Metrix-1" pitchFamily="18" charset="0"/>
                </a:rPr>
                <a:t>-</a:t>
              </a:r>
              <a:endParaRPr lang="en-US" sz="3600" dirty="0">
                <a:latin typeface="Metrix-1" pitchFamily="18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915546" y="5736750"/>
              <a:ext cx="73265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92350" indent="-2228850"/>
              <a:r>
                <a:rPr lang="en-US" sz="3600" b="1" dirty="0" smtClean="0">
                  <a:latin typeface="Metrix-1" pitchFamily="18" charset="0"/>
                </a:rPr>
                <a:t>=</a:t>
              </a:r>
              <a:endParaRPr lang="en-US" sz="3600" dirty="0">
                <a:latin typeface="Metrix-1" pitchFamily="18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586014" y="5736750"/>
              <a:ext cx="4619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92350" indent="-2228850"/>
              <a:r>
                <a:rPr lang="en-US" sz="3600" dirty="0" smtClean="0">
                  <a:latin typeface="Metrix-1" pitchFamily="18" charset="0"/>
                </a:rPr>
                <a:t>3</a:t>
              </a:r>
              <a:endParaRPr lang="en-US" sz="3600" dirty="0">
                <a:latin typeface="Metrix-1" pitchFamily="18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72373" y="5726569"/>
              <a:ext cx="50405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92350" indent="-2228850"/>
              <a:r>
                <a:rPr lang="en-US" sz="3600" dirty="0">
                  <a:latin typeface="Metrix-1" pitchFamily="18" charset="0"/>
                </a:rPr>
                <a:t>2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576614" y="5726570"/>
              <a:ext cx="4619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92350" indent="-2228850"/>
              <a:r>
                <a:rPr lang="en-US" sz="3600" dirty="0" smtClean="0">
                  <a:latin typeface="Metrix-1" pitchFamily="18" charset="0"/>
                </a:rPr>
                <a:t>1</a:t>
              </a:r>
              <a:endParaRPr lang="en-US" sz="3600" dirty="0">
                <a:latin typeface="Metrix-1" pitchFamily="18" charset="0"/>
              </a:endParaRPr>
            </a:p>
          </p:txBody>
        </p:sp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0421" y="4875893"/>
              <a:ext cx="1159560" cy="563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360" y="5042900"/>
              <a:ext cx="457040" cy="37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3400425" y="4875893"/>
              <a:ext cx="4762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92350" indent="-2228850"/>
              <a:r>
                <a:rPr lang="en-US" sz="3600" b="1" dirty="0" smtClean="0">
                  <a:latin typeface="Metrix-1" pitchFamily="18" charset="0"/>
                </a:rPr>
                <a:t>-</a:t>
              </a:r>
              <a:endParaRPr lang="en-US" sz="3600" dirty="0">
                <a:latin typeface="Metrix-1" pitchFamily="18" charset="0"/>
              </a:endParaRPr>
            </a:p>
          </p:txBody>
        </p:sp>
        <p:pic>
          <p:nvPicPr>
            <p:cNvPr id="32" name="Picture 3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1022" t="2510" r="31022" b="-2510"/>
            <a:stretch/>
          </p:blipFill>
          <p:spPr bwMode="auto">
            <a:xfrm>
              <a:off x="4427851" y="4887946"/>
              <a:ext cx="1134749" cy="551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4258855" y="4876800"/>
              <a:ext cx="46554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92350" indent="-2228850"/>
              <a:r>
                <a:rPr lang="en-US" sz="3600" b="1" dirty="0" smtClean="0">
                  <a:latin typeface="Metrix-1" pitchFamily="18" charset="0"/>
                </a:rPr>
                <a:t>=</a:t>
              </a:r>
              <a:endParaRPr lang="en-US" sz="3600" dirty="0">
                <a:latin typeface="Metrix-1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52937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85800" y="0"/>
            <a:ext cx="7772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 </a:t>
            </a:r>
            <a:r>
              <a:rPr lang="en-US" dirty="0" smtClean="0"/>
              <a:t>tEkwfykpämajz½Sif;jcif</a:t>
            </a:r>
            <a:r>
              <a:rPr lang="en-US" dirty="0"/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18</a:t>
            </a:fld>
            <a:endParaRPr lang="en-US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28600" y="990600"/>
            <a:ext cx="8686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0" indent="-457200" algn="just">
              <a:buFont typeface="Arial" pitchFamily="34" charset="0"/>
              <a:buChar char="•"/>
            </a:pP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iSuf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3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aumifem;aeonf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/ 1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aumifysHoGm;onf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/ b,fESaumifom½Sdawmhoenf;/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14375" y="4181475"/>
            <a:ext cx="78105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-6350" algn="l"/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ar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</a:t>
            </a:r>
            <a:r>
              <a:rPr lang="en-US" sz="3600" dirty="0" smtClean="0">
                <a:latin typeface="Metrix-1" pitchFamily="18" charset="0"/>
              </a:rPr>
              <a:t>	</a:t>
            </a:r>
            <a:endParaRPr lang="en-US" sz="3600" b="1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733425" y="5334000"/>
            <a:ext cx="1476375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ajz½Sif;</a:t>
            </a:r>
            <a:r>
              <a:rPr lang="en-US" sz="3600" dirty="0" smtClean="0">
                <a:latin typeface="Metrix-1" pitchFamily="18" charset="0"/>
              </a:rPr>
              <a:t>	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685800" y="2286000"/>
            <a:ext cx="838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ay;</a:t>
            </a:r>
            <a:r>
              <a:rPr lang="en-US" sz="3600" dirty="0" smtClean="0">
                <a:latin typeface="Metrix-1" pitchFamily="18" charset="0"/>
              </a:rPr>
              <a:t>	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057400" y="2362199"/>
            <a:ext cx="5048250" cy="1304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rlv½SdiSuf    	3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aumif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  <a:p>
            <a:pPr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ysHoGm;onhfiSuf</a:t>
            </a: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 1 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aumif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2057400" y="4191000"/>
            <a:ext cx="428625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usefonhfiSuf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   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600" b="1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057400" y="5334000"/>
            <a:ext cx="184785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+   -</a:t>
            </a:r>
          </a:p>
        </p:txBody>
      </p:sp>
      <p:sp>
        <p:nvSpPr>
          <p:cNvPr id="16" name="Oval 15"/>
          <p:cNvSpPr/>
          <p:nvPr/>
        </p:nvSpPr>
        <p:spPr>
          <a:xfrm>
            <a:off x="2847975" y="5467350"/>
            <a:ext cx="457200" cy="457200"/>
          </a:xfrm>
          <a:prstGeom prst="ellipse">
            <a:avLst/>
          </a:prstGeom>
          <a:noFill/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0" y="2133600"/>
            <a:ext cx="1790700" cy="9202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053820"/>
            <a:ext cx="604901" cy="8926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096480"/>
            <a:ext cx="1183434" cy="10089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3487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85800" y="76200"/>
            <a:ext cx="7772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solidFill>
                  <a:srgbClr val="7030A0"/>
                </a:solidFill>
                <a:latin typeface="-Win---Kalaw" pitchFamily="34" charset="0"/>
              </a:rPr>
              <a:t> tEkwfykpämajz½Sif;jcif;</a:t>
            </a:r>
            <a:endParaRPr lang="en-US" sz="5400" dirty="0">
              <a:solidFill>
                <a:srgbClr val="7030A0"/>
              </a:solidFill>
              <a:latin typeface="-Win---Kalaw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19</a:t>
            </a:fld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1752600" y="2562225"/>
            <a:ext cx="1752600" cy="762000"/>
            <a:chOff x="285750" y="2133600"/>
            <a:chExt cx="1752600" cy="762000"/>
          </a:xfrm>
        </p:grpSpPr>
        <p:sp>
          <p:nvSpPr>
            <p:cNvPr id="27" name="Rectangle 26"/>
            <p:cNvSpPr/>
            <p:nvPr/>
          </p:nvSpPr>
          <p:spPr>
            <a:xfrm>
              <a:off x="371475" y="2190750"/>
              <a:ext cx="158115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  <p:sp>
          <p:nvSpPr>
            <p:cNvPr id="33" name="Subtitle 2"/>
            <p:cNvSpPr txBox="1">
              <a:spLocks/>
            </p:cNvSpPr>
            <p:nvPr/>
          </p:nvSpPr>
          <p:spPr>
            <a:xfrm>
              <a:off x="285750" y="2133600"/>
              <a:ext cx="1752600" cy="762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71600" indent="-1308100" algn="l"/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wnfudef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</a:rPr>
                <a:t>; </a:t>
              </a:r>
              <a:r>
                <a:rPr lang="en-US" dirty="0" smtClean="0">
                  <a:latin typeface="Metrix-1" pitchFamily="18" charset="0"/>
                </a:rPr>
                <a:t>	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343150" y="3467100"/>
            <a:ext cx="2838450" cy="609600"/>
            <a:chOff x="2343150" y="3467100"/>
            <a:chExt cx="2838450" cy="609600"/>
          </a:xfrm>
        </p:grpSpPr>
        <p:sp>
          <p:nvSpPr>
            <p:cNvPr id="35" name="Rectangle 34"/>
            <p:cNvSpPr/>
            <p:nvPr/>
          </p:nvSpPr>
          <p:spPr>
            <a:xfrm>
              <a:off x="2343150" y="3467100"/>
              <a:ext cx="257175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  <p:sp>
          <p:nvSpPr>
            <p:cNvPr id="36" name="Subtitle 2"/>
            <p:cNvSpPr txBox="1">
              <a:spLocks/>
            </p:cNvSpPr>
            <p:nvPr/>
          </p:nvSpPr>
          <p:spPr>
            <a:xfrm>
              <a:off x="2438400" y="3467100"/>
              <a:ext cx="2743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tEkwfoauFw</a:t>
              </a:r>
              <a:endParaRPr lang="en-US" sz="3600" dirty="0" smtClean="0">
                <a:solidFill>
                  <a:schemeClr val="tx1"/>
                </a:solidFill>
                <a:latin typeface="Metrix-1" pitchFamily="18" charset="0"/>
              </a:endParaRPr>
            </a:p>
          </p:txBody>
        </p:sp>
      </p:grpSp>
      <p:sp>
        <p:nvSpPr>
          <p:cNvPr id="37" name="Title 1"/>
          <p:cNvSpPr txBox="1">
            <a:spLocks/>
          </p:cNvSpPr>
          <p:nvPr/>
        </p:nvSpPr>
        <p:spPr>
          <a:xfrm>
            <a:off x="361950" y="4314825"/>
            <a:ext cx="2752725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a'gifvdkufEkwfjcif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;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Win---Kalaw" pitchFamily="34" charset="0"/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3200400" y="4733925"/>
            <a:ext cx="457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3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2962275" y="5724525"/>
            <a:ext cx="838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ubtitle 2"/>
          <p:cNvSpPr txBox="1">
            <a:spLocks/>
          </p:cNvSpPr>
          <p:nvPr/>
        </p:nvSpPr>
        <p:spPr>
          <a:xfrm>
            <a:off x="2514600" y="1628775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3</a:t>
            </a: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3733800" y="1638300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-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4800600" y="1638300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1</a:t>
            </a:r>
          </a:p>
        </p:txBody>
      </p:sp>
      <p:sp>
        <p:nvSpPr>
          <p:cNvPr id="43" name="Subtitle 2"/>
          <p:cNvSpPr txBox="1">
            <a:spLocks/>
          </p:cNvSpPr>
          <p:nvPr/>
        </p:nvSpPr>
        <p:spPr>
          <a:xfrm>
            <a:off x="266700" y="1057275"/>
            <a:ext cx="196215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ajz½Sif;csuf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5867400" y="1647825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=</a:t>
            </a: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6934200" y="1600200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2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5343525" y="3429000"/>
            <a:ext cx="1581150" cy="762000"/>
            <a:chOff x="5619750" y="2971800"/>
            <a:chExt cx="1581150" cy="762000"/>
          </a:xfrm>
        </p:grpSpPr>
        <p:sp>
          <p:nvSpPr>
            <p:cNvPr id="47" name="Subtitle 2"/>
            <p:cNvSpPr txBox="1">
              <a:spLocks/>
            </p:cNvSpPr>
            <p:nvPr/>
          </p:nvSpPr>
          <p:spPr>
            <a:xfrm>
              <a:off x="5715000" y="2971800"/>
              <a:ext cx="1447800" cy="762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12700" algn="l"/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nDrQjcif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</a:rPr>
                <a:t>;	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19750" y="3000375"/>
              <a:ext cx="158115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191000" y="2562225"/>
            <a:ext cx="1771650" cy="762000"/>
            <a:chOff x="7991475" y="2305050"/>
            <a:chExt cx="1771650" cy="762000"/>
          </a:xfrm>
        </p:grpSpPr>
        <p:sp>
          <p:nvSpPr>
            <p:cNvPr id="50" name="Subtitle 2"/>
            <p:cNvSpPr txBox="1">
              <a:spLocks/>
            </p:cNvSpPr>
            <p:nvPr/>
          </p:nvSpPr>
          <p:spPr>
            <a:xfrm>
              <a:off x="7991475" y="2305050"/>
              <a:ext cx="1771650" cy="762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Ekwfudef</a:t>
              </a:r>
              <a:r>
                <a:rPr lang="en-US" sz="3600" dirty="0" smtClean="0">
                  <a:solidFill>
                    <a:schemeClr val="tx1"/>
                  </a:solidFill>
                  <a:latin typeface="Metrix-1" pitchFamily="18" charset="0"/>
                </a:rPr>
                <a:t>;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8048625" y="2333625"/>
              <a:ext cx="158115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591300" y="2590800"/>
            <a:ext cx="1676400" cy="762000"/>
            <a:chOff x="8267700" y="1409700"/>
            <a:chExt cx="1676400" cy="762000"/>
          </a:xfrm>
        </p:grpSpPr>
        <p:sp>
          <p:nvSpPr>
            <p:cNvPr id="53" name="Subtitle 2"/>
            <p:cNvSpPr txBox="1">
              <a:spLocks/>
            </p:cNvSpPr>
            <p:nvPr/>
          </p:nvSpPr>
          <p:spPr>
            <a:xfrm>
              <a:off x="8267700" y="1409700"/>
              <a:ext cx="1676400" cy="762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dirty="0" err="1" smtClean="0">
                  <a:solidFill>
                    <a:schemeClr val="tx1"/>
                  </a:solidFill>
                  <a:latin typeface="Metrix-1" pitchFamily="18" charset="0"/>
                </a:rPr>
                <a:t>Ekwfv'f</a:t>
              </a:r>
              <a:endParaRPr lang="en-US" sz="3600" dirty="0" smtClean="0">
                <a:solidFill>
                  <a:schemeClr val="tx1"/>
                </a:solidFill>
                <a:latin typeface="Metrix-1" pitchFamily="18" charset="0"/>
              </a:endParaRPr>
            </a:p>
            <a:p>
              <a:pPr marL="1371600" indent="-1308100" algn="l"/>
              <a:r>
                <a:rPr lang="en-US" sz="3600" dirty="0">
                  <a:solidFill>
                    <a:schemeClr val="tx1"/>
                  </a:solidFill>
                  <a:latin typeface="Metrix-1" pitchFamily="18" charset="0"/>
                </a:rPr>
                <a:t>	</a:t>
              </a:r>
              <a:endParaRPr lang="en-US" sz="3600" dirty="0" smtClean="0">
                <a:solidFill>
                  <a:schemeClr val="tx1"/>
                </a:solidFill>
                <a:latin typeface="Metrix-1" pitchFamily="18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8334375" y="1419225"/>
              <a:ext cx="158115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</p:grpSp>
      <p:sp>
        <p:nvSpPr>
          <p:cNvPr id="55" name="Subtitle 2"/>
          <p:cNvSpPr txBox="1">
            <a:spLocks/>
          </p:cNvSpPr>
          <p:nvPr/>
        </p:nvSpPr>
        <p:spPr>
          <a:xfrm>
            <a:off x="3200400" y="5191125"/>
            <a:ext cx="457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1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3190875" y="5562600"/>
            <a:ext cx="457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2</a:t>
            </a: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2819400" y="4924425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-</a:t>
            </a:r>
          </a:p>
        </p:txBody>
      </p:sp>
      <p:sp>
        <p:nvSpPr>
          <p:cNvPr id="58" name="Down Arrow 57"/>
          <p:cNvSpPr/>
          <p:nvPr/>
        </p:nvSpPr>
        <p:spPr>
          <a:xfrm>
            <a:off x="2514600" y="2324100"/>
            <a:ext cx="266700" cy="266700"/>
          </a:xfrm>
          <a:prstGeom prst="downArrow">
            <a:avLst/>
          </a:prstGeom>
          <a:solidFill>
            <a:srgbClr val="A9178A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Down Arrow 58"/>
          <p:cNvSpPr/>
          <p:nvPr/>
        </p:nvSpPr>
        <p:spPr>
          <a:xfrm>
            <a:off x="4905375" y="2295525"/>
            <a:ext cx="266700" cy="266700"/>
          </a:xfrm>
          <a:prstGeom prst="downArrow">
            <a:avLst/>
          </a:prstGeom>
          <a:solidFill>
            <a:srgbClr val="A9178A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Down Arrow 59"/>
          <p:cNvSpPr/>
          <p:nvPr/>
        </p:nvSpPr>
        <p:spPr>
          <a:xfrm>
            <a:off x="7029450" y="2305050"/>
            <a:ext cx="266700" cy="266700"/>
          </a:xfrm>
          <a:prstGeom prst="downArrow">
            <a:avLst/>
          </a:prstGeom>
          <a:solidFill>
            <a:srgbClr val="A9178A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Down Arrow 60"/>
          <p:cNvSpPr/>
          <p:nvPr/>
        </p:nvSpPr>
        <p:spPr>
          <a:xfrm>
            <a:off x="3800475" y="2200274"/>
            <a:ext cx="266700" cy="1228725"/>
          </a:xfrm>
          <a:prstGeom prst="downArrow">
            <a:avLst/>
          </a:prstGeom>
          <a:solidFill>
            <a:srgbClr val="A9178A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Down Arrow 61"/>
          <p:cNvSpPr/>
          <p:nvPr/>
        </p:nvSpPr>
        <p:spPr>
          <a:xfrm>
            <a:off x="5972175" y="2171699"/>
            <a:ext cx="266700" cy="1228725"/>
          </a:xfrm>
          <a:prstGeom prst="downArrow">
            <a:avLst/>
          </a:prstGeom>
          <a:solidFill>
            <a:srgbClr val="A9178A"/>
          </a:solidFill>
          <a:ln>
            <a:solidFill>
              <a:srgbClr val="A917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5768670" y="4671235"/>
            <a:ext cx="632129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29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5530546" y="5738758"/>
            <a:ext cx="838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Subtitle 2"/>
          <p:cNvSpPr txBox="1">
            <a:spLocks/>
          </p:cNvSpPr>
          <p:nvPr/>
        </p:nvSpPr>
        <p:spPr>
          <a:xfrm>
            <a:off x="5759146" y="5128435"/>
            <a:ext cx="641654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15</a:t>
            </a: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5759146" y="5553075"/>
            <a:ext cx="6096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latin typeface="Metrix-1" pitchFamily="18" charset="0"/>
              </a:rPr>
              <a:t>1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4</a:t>
            </a: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387671" y="4976035"/>
            <a:ext cx="53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1778000" algn="l"/>
                <a:tab pos="3200400" algn="l"/>
                <a:tab pos="4572000" algn="l"/>
              </a:tabLst>
            </a:pP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-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0565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0" grpId="0"/>
      <p:bldP spid="41" grpId="0"/>
      <p:bldP spid="42" grpId="0"/>
      <p:bldP spid="44" grpId="0"/>
      <p:bldP spid="45" grpId="0"/>
      <p:bldP spid="55" grpId="0"/>
      <p:bldP spid="56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7" grpId="0"/>
      <p:bldP spid="69" grpId="0"/>
      <p:bldP spid="70" grpId="0"/>
      <p:bldP spid="7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838200"/>
            <a:ext cx="8458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5663" indent="-792163" algn="l"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atmufygykpämrsm;udkajz½Sif;yg/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0"/>
            <a:ext cx="7772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solidFill>
                  <a:srgbClr val="7030A0"/>
                </a:solidFill>
                <a:latin typeface="-Win---Kalaw" pitchFamily="34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-Win---Kalaw" pitchFamily="34" charset="0"/>
              </a:rPr>
              <a:t>wwfajrmufrIppfaq;jcif</a:t>
            </a:r>
            <a:r>
              <a:rPr lang="en-US" sz="5400" dirty="0" smtClean="0">
                <a:solidFill>
                  <a:srgbClr val="7030A0"/>
                </a:solidFill>
                <a:latin typeface="-Win---Kalaw" pitchFamily="34" charset="0"/>
              </a:rPr>
              <a:t>;</a:t>
            </a:r>
            <a:endParaRPr lang="en-US" sz="5400" dirty="0">
              <a:solidFill>
                <a:srgbClr val="7030A0"/>
              </a:solidFill>
              <a:latin typeface="-Win---Kalaw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-76200" y="1447800"/>
            <a:ext cx="9220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2400" indent="-561975" algn="l"/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(1)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yef;yif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 2 yif½Sdonf/ 3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yifxyf&amp;cJhonf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/ yef;yifrnfrQ½Sd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oenf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;/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-76200" y="2514600"/>
            <a:ext cx="9220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2400" indent="-561975" algn="l"/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(2)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Muufuav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; 3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aumifaygufaeonf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/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aemufxyf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 1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aumif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aygufvmonf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/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Muufb,fESaumifaygufNyDenf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;/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-76200" y="3581400"/>
            <a:ext cx="9220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2400" indent="-561975" algn="l"/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(3)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ig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; 4 aumif½Sdonf/ 2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aumifay;vdkufonf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/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rnfrQusef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oenf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;/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-76200" y="4800600"/>
            <a:ext cx="9220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2400" indent="-561975" algn="l"/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(4)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armifarmifwGifpmtkyf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 5 tkyf½Sdonf/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eDeDudkpmtkyf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 3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tkyf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a&amp;mif;vdkufonf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/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armifarmifwGif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pmtkyfb,fEStkyf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 om½Sdawmh </a:t>
            </a:r>
            <a:r>
              <a:rPr lang="en-US" dirty="0" err="1" smtClean="0">
                <a:solidFill>
                  <a:schemeClr val="tx1"/>
                </a:solidFill>
                <a:latin typeface="Metrix-1" pitchFamily="18" charset="0"/>
              </a:rPr>
              <a:t>oenf</a:t>
            </a:r>
            <a:r>
              <a:rPr lang="en-US" dirty="0" smtClean="0">
                <a:solidFill>
                  <a:schemeClr val="tx1"/>
                </a:solidFill>
                <a:latin typeface="Metrix-1" pitchFamily="18" charset="0"/>
              </a:rPr>
              <a:t>;/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1315515"/>
            <a:ext cx="303213" cy="46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649" y="2895600"/>
            <a:ext cx="569913" cy="55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165" y="4020968"/>
            <a:ext cx="885916" cy="64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4" y="5389035"/>
            <a:ext cx="606425" cy="537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56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609600" y="2971800"/>
            <a:ext cx="28194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ajymif;vJEkdifonf</a:t>
            </a:r>
            <a:endParaRPr lang="en-US" sz="3600" b="1" dirty="0" smtClean="0">
              <a:latin typeface="Metrix-1" pitchFamily="18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9600" y="1333500"/>
            <a:ext cx="1752600" cy="647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avhvmyg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		</a:t>
            </a:r>
            <a:endParaRPr lang="en-US" sz="3600" dirty="0" smtClean="0">
              <a:solidFill>
                <a:schemeClr val="tx1"/>
              </a:solidFill>
              <a:latin typeface="Metrix-1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152400"/>
            <a:ext cx="7772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solidFill>
                  <a:srgbClr val="7030A0"/>
                </a:solidFill>
                <a:latin typeface="-Win---Kalaw" pitchFamily="34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-Win---Kalaw" pitchFamily="34" charset="0"/>
              </a:rPr>
              <a:t>oifMum;olrsm;odaumif;p&amp;m</a:t>
            </a:r>
            <a:endParaRPr lang="en-US" sz="5400" dirty="0">
              <a:solidFill>
                <a:srgbClr val="7030A0"/>
              </a:solidFill>
              <a:latin typeface="-Win---Kalaw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21</a:t>
            </a:fld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133726" y="1371600"/>
            <a:ext cx="6315074" cy="647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oif,lolwdkY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\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aemufcHynmt&amp;nftcsif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4" name="Pentagon 3"/>
          <p:cNvSpPr/>
          <p:nvPr/>
        </p:nvSpPr>
        <p:spPr>
          <a:xfrm>
            <a:off x="2276475" y="1562100"/>
            <a:ext cx="619125" cy="228600"/>
          </a:xfrm>
          <a:prstGeom prst="homePlate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4001861" y="2971800"/>
            <a:ext cx="3389539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oifMum;enf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</a:t>
            </a:r>
          </a:p>
          <a:p>
            <a:pPr marL="1371600" indent="-1308100"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oifMum;rIvkyfief;pO</a:t>
            </a:r>
            <a:r>
              <a:rPr lang="en-US" sz="3600" dirty="0" err="1" smtClean="0">
                <a:latin typeface="Metrix-1" pitchFamily="18" charset="0"/>
              </a:rPr>
              <a:t>f</a:t>
            </a:r>
            <a:endParaRPr lang="en-US" sz="3600" dirty="0" smtClean="0">
              <a:latin typeface="Metrix-1" pitchFamily="18" charset="0"/>
            </a:endParaRPr>
          </a:p>
          <a:p>
            <a:pPr marL="1371600" indent="-1308100" algn="l"/>
            <a:endParaRPr lang="en-US" sz="3600" b="1" dirty="0" smtClean="0">
              <a:latin typeface="Metrix-1" pitchFamily="18" charset="0"/>
            </a:endParaRPr>
          </a:p>
        </p:txBody>
      </p:sp>
      <p:sp>
        <p:nvSpPr>
          <p:cNvPr id="14" name="Pentagon 13"/>
          <p:cNvSpPr/>
          <p:nvPr/>
        </p:nvSpPr>
        <p:spPr>
          <a:xfrm>
            <a:off x="3314700" y="3190875"/>
            <a:ext cx="619125" cy="228600"/>
          </a:xfrm>
          <a:prstGeom prst="homePlate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124200" y="1962150"/>
            <a:ext cx="5781675" cy="647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oif,lol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\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oif,lrIt&amp;nftaoG</a:t>
            </a:r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09600" y="4800600"/>
            <a:ext cx="35814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aqG;aEG;pOfowdjyK&amp;ef</a:t>
            </a:r>
            <a:endParaRPr lang="en-US" sz="3600" b="1" dirty="0" smtClean="0">
              <a:latin typeface="Metrix-1" pitchFamily="18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535261" y="4800600"/>
            <a:ext cx="4370615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08100" algn="l"/>
            <a:r>
              <a:rPr lang="en-US" sz="3600" dirty="0" smtClean="0">
                <a:solidFill>
                  <a:schemeClr val="tx1"/>
                </a:solidFill>
                <a:latin typeface="Metrix-1" pitchFamily="18" charset="0"/>
              </a:rPr>
              <a:t>&amp;</a:t>
            </a:r>
            <a:r>
              <a:rPr lang="en-US" sz="3600" dirty="0" err="1" smtClean="0">
                <a:solidFill>
                  <a:schemeClr val="tx1"/>
                </a:solidFill>
                <a:latin typeface="Metrix-1" pitchFamily="18" charset="0"/>
              </a:rPr>
              <a:t>nf&amp;G,fcsufESifhudkufnDygap</a:t>
            </a:r>
            <a:endParaRPr lang="en-US" sz="3600" b="1" dirty="0" smtClean="0">
              <a:latin typeface="Metrix-1" pitchFamily="18" charset="0"/>
            </a:endParaRPr>
          </a:p>
        </p:txBody>
      </p:sp>
      <p:sp>
        <p:nvSpPr>
          <p:cNvPr id="16" name="Pentagon 15"/>
          <p:cNvSpPr/>
          <p:nvPr/>
        </p:nvSpPr>
        <p:spPr>
          <a:xfrm>
            <a:off x="3952875" y="5019675"/>
            <a:ext cx="619125" cy="228600"/>
          </a:xfrm>
          <a:prstGeom prst="homePlate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7898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4" grpId="0" animBg="1"/>
      <p:bldP spid="13" grpId="0"/>
      <p:bldP spid="14" grpId="0" animBg="1"/>
      <p:bldP spid="11" grpId="0"/>
      <p:bldP spid="15" grpId="0"/>
      <p:bldP spid="1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7|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8.2|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4.7|2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9.3|7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5.9|23.1|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5.7|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|2.4|5.3|5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1|1.9|1.6|4.4|3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2.8|3.9|3|5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|8.8|18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.2|4.4|16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|3.6|4.9|2|7.2|1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12.8|6.7|10.6|8.6|13|4.9|2.6|5.2|1.3|1.2|4|2.8|5.8|2.7|1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4.5|2.1|13.4|0.9|7.6|2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5.6|3|2.6|3.2|11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7|1.7|3.4|5.7|1.6|8.7|7|5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6|4.8|6.4|12|6.1|13.3|6.6|1.5|3.2|3.7|2.9|4|4.4|11|4.6|1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5.2|33.2|13.5|57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2169</TotalTime>
  <Words>609</Words>
  <Application>Microsoft Office PowerPoint</Application>
  <PresentationFormat>On-screen Show (4:3)</PresentationFormat>
  <Paragraphs>248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taygif;ykpämajz½Sif;jcif;</vt:lpstr>
      <vt:lpstr> taygif;ykpämajz½Sif;jcif;</vt:lpstr>
      <vt:lpstr>PowerPoint Presentation</vt:lpstr>
      <vt:lpstr>PowerPoint Presentation</vt:lpstr>
      <vt:lpstr>PowerPoint Presentation</vt:lpstr>
      <vt:lpstr> tEkwfykpämajz½Sif;jcif;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taygif; tEkwfoifMum;jcif;</dc:title>
  <dc:creator>User</dc:creator>
  <cp:lastModifiedBy>User</cp:lastModifiedBy>
  <cp:revision>386</cp:revision>
  <cp:lastPrinted>2020-04-09T23:04:30Z</cp:lastPrinted>
  <dcterms:created xsi:type="dcterms:W3CDTF">2020-04-09T16:00:58Z</dcterms:created>
  <dcterms:modified xsi:type="dcterms:W3CDTF">2020-08-24T09:21:09Z</dcterms:modified>
</cp:coreProperties>
</file>