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7" r:id="rId3"/>
    <p:sldId id="287" r:id="rId4"/>
    <p:sldId id="264" r:id="rId5"/>
    <p:sldId id="283" r:id="rId6"/>
    <p:sldId id="284" r:id="rId7"/>
    <p:sldId id="282" r:id="rId8"/>
    <p:sldId id="281" r:id="rId9"/>
    <p:sldId id="289" r:id="rId10"/>
    <p:sldId id="285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3399"/>
    <a:srgbClr val="FF00FF"/>
    <a:srgbClr val="AF1545"/>
    <a:srgbClr val="0000FF"/>
    <a:srgbClr val="E15A0F"/>
    <a:srgbClr val="CC0099"/>
    <a:srgbClr val="9BB20E"/>
    <a:srgbClr val="327E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>
        <p:scale>
          <a:sx n="60" d="100"/>
          <a:sy n="60" d="100"/>
        </p:scale>
        <p:origin x="-1020" y="-72"/>
      </p:cViewPr>
      <p:guideLst>
        <p:guide orient="horz" pos="3984"/>
        <p:guide pos="25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38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E4C2D-9149-4C90-BFAD-11104D4A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82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41C1D-7376-4FB8-ADE2-AF4CC02C8408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7B56C-5E63-408D-8622-5A81237DB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F806A-C55D-4B82-93E1-FA966C24234A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71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39D9-BFB5-4BDF-BD54-31258AF44E5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2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6ADB-17C1-4572-915D-DFA4C9F69331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8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A7A87-D327-4591-AA98-9CA717051B29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8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9F0E-49E5-44DE-9B32-81058DC2B487}" type="datetime1">
              <a:rPr lang="en-US" smtClean="0"/>
              <a:t>07/28/2020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7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F7CCA-A0EB-4551-94F5-D315D7D90592}" type="datetime1">
              <a:rPr lang="en-US" smtClean="0"/>
              <a:t>07/28/2020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6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7B23-6403-4711-909F-7204C9D75A80}" type="datetime1">
              <a:rPr lang="en-US" smtClean="0"/>
              <a:t>07/28/2020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4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14B1-4C86-4B29-BBFD-3EB6ACC3D362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1293-A615-49C1-AFCC-31193B4A34A7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2605-C8E0-4860-88CF-7E5E21A6F75E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3F98-0C71-46D2-ABCE-24981309347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3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D3BD9-4EB1-4EAD-8AB8-2DA1621DFA6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2E3A7-96A3-4FA2-A671-E7DA982F3F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6.jpe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5800" y="5262027"/>
            <a:ext cx="35893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Metrix-1" pitchFamily="18" charset="0"/>
              </a:rPr>
              <a:t>a':</a:t>
            </a:r>
            <a:r>
              <a:rPr lang="en-US" sz="3600" dirty="0" err="1" smtClean="0">
                <a:latin typeface="Metrix-1" pitchFamily="18" charset="0"/>
              </a:rPr>
              <a:t>arpDtkef;armif</a:t>
            </a:r>
            <a:endParaRPr lang="en-US" sz="3600" dirty="0" smtClean="0">
              <a:latin typeface="Metrix-1" pitchFamily="18" charset="0"/>
            </a:endParaRPr>
          </a:p>
          <a:p>
            <a:pPr algn="ctr"/>
            <a:r>
              <a:rPr lang="en-US" sz="3200" dirty="0" smtClean="0"/>
              <a:t>(MLRC)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/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yxrtqifh</a:t>
            </a:r>
            <a:endParaRPr lang="en-US" sz="5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3360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00FF"/>
                </a:solidFill>
                <a:latin typeface="Metrix-1" pitchFamily="18" charset="0"/>
              </a:rPr>
              <a:t>yHkjzifhazmfjyrIqdkif&amp;mtajccHrsm;oifenf</a:t>
            </a:r>
            <a:r>
              <a:rPr lang="en-US" sz="4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endParaRPr lang="en-US" sz="4800" b="1" dirty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4847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ocFsm</a:t>
            </a:r>
            <a:endParaRPr lang="en-US" sz="5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9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9449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yHkjzifhazmfjyrIqdkif&amp;mtajccHrsm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895600"/>
            <a:ext cx="7464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vufawGUvkyfaqmifjcif;oifenf;udkoifMum;oif,lrIwGifazmfxkwfEdkif&amp;ef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944469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Metrix-1" pitchFamily="18" charset="0"/>
              </a:rPr>
              <a:t>&amp;</a:t>
            </a:r>
            <a:r>
              <a:rPr lang="en-US" sz="3600" b="1" dirty="0" err="1" smtClean="0">
                <a:latin typeface="Metrix-1" pitchFamily="18" charset="0"/>
              </a:rPr>
              <a:t>nf&amp;G,fcsuf</a:t>
            </a:r>
            <a:endParaRPr lang="en-US" sz="36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1893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46589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yHkjzifhazmfjyrIqdkif&amp;mtajccHrsm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6800" y="2085235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oif,loluav;rsm;oufrJhypönf;rsm</a:t>
            </a:r>
            <a:r>
              <a:rPr lang="en-US" sz="3600" dirty="0" smtClean="0">
                <a:latin typeface="Metrix-1" pitchFamily="18" charset="0"/>
              </a:rPr>
              <a:t>;\ta&amp; </a:t>
            </a:r>
            <a:r>
              <a:rPr lang="en-US" sz="3600" dirty="0" err="1" smtClean="0">
                <a:latin typeface="Metrix-1" pitchFamily="18" charset="0"/>
              </a:rPr>
              <a:t>twGufudk</a:t>
            </a:r>
            <a:r>
              <a:rPr lang="en-US" sz="3600" dirty="0" smtClean="0">
                <a:latin typeface="Metrix-1" pitchFamily="18" charset="0"/>
              </a:rPr>
              <a:t> ½kyfyHkjzifhudk,fpm;jyKazmfjywwf&amp;ef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1295400"/>
            <a:ext cx="3648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latin typeface="Metrix-1" pitchFamily="18" charset="0"/>
              </a:rPr>
              <a:t>oifMum;rI&amp;nf&amp;G,fcsuf</a:t>
            </a:r>
            <a:endParaRPr lang="en-US" sz="3600" b="1" dirty="0">
              <a:latin typeface="Metrix-1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66800" y="3884474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2/	½kyfjyyHkrsm;ESifhAm;*&amp;</a:t>
            </a:r>
            <a:r>
              <a:rPr lang="en-US" sz="3600" dirty="0" err="1" smtClean="0">
                <a:latin typeface="Metrix-1" pitchFamily="18" charset="0"/>
              </a:rPr>
              <a:t>yfyHkrsm;udkzwfNyD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t"dyÜm,f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azmfjywwf&amp;ef</a:t>
            </a:r>
            <a:endParaRPr lang="en-US" sz="3600" dirty="0" smtClean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6871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0648" y="1066800"/>
            <a:ext cx="448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eDeD0,fvmaomypönf;rsm; -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pm&amp;if;aumuf,ljcif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69199" y="1795528"/>
            <a:ext cx="4033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Metrix-1" pitchFamily="18" charset="0"/>
              </a:rPr>
              <a:t>0,fvmaomopfoD;rsm;udk </a:t>
            </a:r>
            <a:r>
              <a:rPr lang="en-US" sz="3600" dirty="0" err="1" smtClean="0">
                <a:latin typeface="Metrix-1" pitchFamily="18" charset="0"/>
              </a:rPr>
              <a:t>pm&amp;if;jyKpkyg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574058" y="3103579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Metrix-1" pitchFamily="18" charset="0"/>
              </a:rPr>
              <a:t>yef;oD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3" y="2087916"/>
            <a:ext cx="900311" cy="10156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41" y="3193999"/>
            <a:ext cx="631477" cy="7935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66" y="3082958"/>
            <a:ext cx="900311" cy="101566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623" y="4024499"/>
            <a:ext cx="900311" cy="101566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025" y="2146094"/>
            <a:ext cx="943541" cy="97378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47" y="4074444"/>
            <a:ext cx="943541" cy="97378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722" y="2288020"/>
            <a:ext cx="631477" cy="79358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984" y="4242205"/>
            <a:ext cx="631477" cy="79358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49" y="3193999"/>
            <a:ext cx="631477" cy="79358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6400800" y="3103579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Metrix-1" pitchFamily="18" charset="0"/>
              </a:rPr>
              <a:t>3 </a:t>
            </a:r>
            <a:r>
              <a:rPr lang="en-US" sz="3600" dirty="0" err="1" smtClean="0">
                <a:latin typeface="Metrix-1" pitchFamily="18" charset="0"/>
              </a:rPr>
              <a:t>vHk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574058" y="3751279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Metrix-1" pitchFamily="18" charset="0"/>
              </a:rPr>
              <a:t>vdar®mfoD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400800" y="3751279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Metrix-1" pitchFamily="18" charset="0"/>
              </a:rPr>
              <a:t>2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vHk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564533" y="4389454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Metrix-1" pitchFamily="18" charset="0"/>
              </a:rPr>
              <a:t>ZD;oD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391275" y="4389454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Metrix-1" pitchFamily="18" charset="0"/>
              </a:rPr>
              <a:t>4 </a:t>
            </a:r>
            <a:r>
              <a:rPr lang="en-US" sz="3600" dirty="0" err="1" smtClean="0">
                <a:latin typeface="Metrix-1" pitchFamily="18" charset="0"/>
              </a:rPr>
              <a:t>vHk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440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66" grpId="0"/>
      <p:bldP spid="37" grpId="0"/>
      <p:bldP spid="38" grpId="0"/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957" y="1827269"/>
            <a:ext cx="691477" cy="78007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898" y="1804700"/>
            <a:ext cx="711483" cy="80264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952">
            <a:off x="2995902" y="3459325"/>
            <a:ext cx="631477" cy="7935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952">
            <a:off x="4323958" y="3470210"/>
            <a:ext cx="631477" cy="7935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952">
            <a:off x="5739100" y="3459326"/>
            <a:ext cx="631477" cy="7935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952">
            <a:off x="7099814" y="3459326"/>
            <a:ext cx="631477" cy="79358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56" y="1793815"/>
            <a:ext cx="711483" cy="80264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616" y="2679510"/>
            <a:ext cx="739028" cy="7627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216" y="2668624"/>
            <a:ext cx="739028" cy="7627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6574" y="1066800"/>
            <a:ext cx="448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eDeD0,fvmaomypönf;rsm; -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yHkjzifhazmfjyjcif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6649" y="4909460"/>
            <a:ext cx="4033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Metrix-1" pitchFamily="18" charset="0"/>
              </a:rPr>
              <a:t>0,fvmaomopfoD;rsm;udk </a:t>
            </a:r>
            <a:r>
              <a:rPr lang="en-US" sz="3600" dirty="0" err="1" smtClean="0">
                <a:latin typeface="Metrix-1" pitchFamily="18" charset="0"/>
              </a:rPr>
              <a:t>pm&amp;if;jyKpkyg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332160" y="4815758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Metrix-1" pitchFamily="18" charset="0"/>
              </a:rPr>
              <a:t>yef;oD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158902" y="4815758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Metrix-1" pitchFamily="18" charset="0"/>
              </a:rPr>
              <a:t>3 </a:t>
            </a:r>
            <a:r>
              <a:rPr lang="en-US" sz="3600" dirty="0" err="1" smtClean="0">
                <a:latin typeface="Metrix-1" pitchFamily="18" charset="0"/>
              </a:rPr>
              <a:t>vHk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2160" y="5463458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Metrix-1" pitchFamily="18" charset="0"/>
              </a:rPr>
              <a:t>vdar®mfoD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158902" y="5463458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Metrix-1" pitchFamily="18" charset="0"/>
              </a:rPr>
              <a:t>2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vHk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22635" y="6101633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Metrix-1" pitchFamily="18" charset="0"/>
              </a:rPr>
              <a:t>ZD;oD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149377" y="6101633"/>
            <a:ext cx="183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Metrix-1" pitchFamily="18" charset="0"/>
              </a:rPr>
              <a:t>4 </a:t>
            </a:r>
            <a:r>
              <a:rPr lang="en-US" sz="3600" dirty="0" err="1" smtClean="0">
                <a:latin typeface="Metrix-1" pitchFamily="18" charset="0"/>
              </a:rPr>
              <a:t>vHk</a:t>
            </a:r>
            <a:r>
              <a:rPr lang="en-US" sz="3600" dirty="0" smtClean="0">
                <a:latin typeface="Metrix-1" pitchFamily="18" charset="0"/>
              </a:rPr>
              <a:t>;</a:t>
            </a:r>
            <a:endParaRPr lang="en-US" sz="3600" dirty="0">
              <a:latin typeface="Metrix-1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608721"/>
              </p:ext>
            </p:extLst>
          </p:nvPr>
        </p:nvGraphicFramePr>
        <p:xfrm>
          <a:off x="1097926" y="1787020"/>
          <a:ext cx="7137400" cy="2480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1397000"/>
                <a:gridCol w="1397000"/>
                <a:gridCol w="1397000"/>
                <a:gridCol w="1397000"/>
              </a:tblGrid>
              <a:tr h="838200">
                <a:tc>
                  <a:txBody>
                    <a:bodyPr/>
                    <a:lstStyle/>
                    <a:p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yef;oD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2267">
                <a:tc>
                  <a:txBody>
                    <a:bodyPr/>
                    <a:lstStyle/>
                    <a:p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vdar®mfoD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9713">
                <a:tc>
                  <a:txBody>
                    <a:bodyPr/>
                    <a:lstStyle/>
                    <a:p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ZD;oD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832848" y="4234538"/>
            <a:ext cx="448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solidFill>
                  <a:srgbClr val="FF00FF"/>
                </a:solidFill>
                <a:latin typeface="Metrix-1" pitchFamily="18" charset="0"/>
              </a:rPr>
              <a:t>tvsm;vdkufazmfjyjcif</a:t>
            </a:r>
            <a:r>
              <a:rPr lang="en-US" sz="3600" dirty="0" smtClean="0">
                <a:solidFill>
                  <a:srgbClr val="FF00FF"/>
                </a:solidFill>
                <a:latin typeface="Metrix-1" pitchFamily="18" charset="0"/>
              </a:rPr>
              <a:t>;</a:t>
            </a:r>
            <a:endParaRPr lang="en-US" sz="3600" dirty="0">
              <a:solidFill>
                <a:srgbClr val="FF00FF"/>
              </a:solidFill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648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66" grpId="0"/>
      <p:bldP spid="37" grpId="0"/>
      <p:bldP spid="38" grpId="0"/>
      <p:bldP spid="39" grpId="0"/>
      <p:bldP spid="40" grpId="0"/>
      <p:bldP spid="41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06574" y="1066800"/>
            <a:ext cx="5137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armifpdk;tdrf&amp;Sd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wd&amp;pämefi,frsm</a:t>
            </a:r>
            <a:r>
              <a:rPr lang="en-US" sz="3600" dirty="0" smtClean="0">
                <a:latin typeface="Metrix-1" pitchFamily="18" charset="0"/>
              </a:rPr>
              <a:t>; -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yHkjzifhazmfjyjcif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 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ESifh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 ½kyfjyyHkzwfjcif;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10000" y="3875782"/>
            <a:ext cx="518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3" indent="-347663">
              <a:buFont typeface="Wingdings" pitchFamily="2" charset="2"/>
              <a:buChar char="§"/>
            </a:pPr>
            <a:r>
              <a:rPr lang="en-US" sz="3600" dirty="0" err="1" smtClean="0">
                <a:latin typeface="Metrix-1" pitchFamily="18" charset="0"/>
              </a:rPr>
              <a:t>pkpkaygif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wd&amp;pämefi,f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Metrix-1" pitchFamily="18" charset="0"/>
              </a:rPr>
              <a:t>6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aumif</a:t>
            </a:r>
            <a:r>
              <a:rPr lang="en-US" sz="3600" dirty="0" smtClean="0">
                <a:latin typeface="Metrix-1" pitchFamily="18" charset="0"/>
              </a:rPr>
              <a:t> &amp;</a:t>
            </a:r>
            <a:r>
              <a:rPr lang="en-US" sz="3600" dirty="0" err="1" smtClean="0">
                <a:latin typeface="Metrix-1" pitchFamily="18" charset="0"/>
              </a:rPr>
              <a:t>Sdonf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038600" y="3341916"/>
            <a:ext cx="464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acG</a:t>
            </a:r>
            <a:r>
              <a:rPr lang="en-US" sz="3600" dirty="0" smtClean="0">
                <a:latin typeface="Metrix-1" pitchFamily="18" charset="0"/>
              </a:rPr>
              <a:t>; 1 </a:t>
            </a:r>
            <a:r>
              <a:rPr lang="en-US" sz="3600" dirty="0" err="1" smtClean="0">
                <a:latin typeface="Metrix-1" pitchFamily="18" charset="0"/>
              </a:rPr>
              <a:t>aumif</a:t>
            </a:r>
            <a:r>
              <a:rPr lang="en-US" sz="3600" dirty="0" smtClean="0">
                <a:latin typeface="Metrix-1" pitchFamily="18" charset="0"/>
              </a:rPr>
              <a:t> &amp;</a:t>
            </a:r>
            <a:r>
              <a:rPr lang="en-US" sz="3600" dirty="0" err="1" smtClean="0">
                <a:latin typeface="Metrix-1" pitchFamily="18" charset="0"/>
              </a:rPr>
              <a:t>Sdonf</a:t>
            </a:r>
            <a:r>
              <a:rPr lang="en-US" sz="3600" dirty="0" smtClean="0">
                <a:latin typeface="Metrix-1" pitchFamily="18" charset="0"/>
              </a:rPr>
              <a:t>/  </a:t>
            </a:r>
            <a:endParaRPr lang="en-US" sz="3600" dirty="0">
              <a:latin typeface="Metrix-1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705812"/>
              </p:ext>
            </p:extLst>
          </p:nvPr>
        </p:nvGraphicFramePr>
        <p:xfrm>
          <a:off x="457200" y="1752600"/>
          <a:ext cx="3291840" cy="3373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097280"/>
                <a:gridCol w="1097280"/>
              </a:tblGrid>
              <a:tr h="931318">
                <a:tc rowSpan="3"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1318">
                <a:tc vMerge="1"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1318">
                <a:tc vMerge="1"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acG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aMumif</a:t>
                      </a:r>
                      <a:endParaRPr lang="en-US" sz="3200" b="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,kef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57200" y="5072733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FF"/>
                </a:solidFill>
                <a:latin typeface="Metrix-1" pitchFamily="18" charset="0"/>
              </a:rPr>
              <a:t>a'gifvdkufazmfjyjcif</a:t>
            </a:r>
            <a:r>
              <a:rPr lang="en-US" sz="3600" dirty="0" smtClean="0">
                <a:solidFill>
                  <a:srgbClr val="FF00FF"/>
                </a:solidFill>
                <a:latin typeface="Metrix-1" pitchFamily="18" charset="0"/>
              </a:rPr>
              <a:t>;</a:t>
            </a:r>
            <a:endParaRPr lang="en-US" sz="3600" dirty="0">
              <a:solidFill>
                <a:srgbClr val="FF00FF"/>
              </a:solidFill>
              <a:latin typeface="Metrix-1" pitchFamily="18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85" y="2727415"/>
            <a:ext cx="781931" cy="80852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032" y="1848354"/>
            <a:ext cx="609600" cy="72847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68" y="2747617"/>
            <a:ext cx="813676" cy="121253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665503"/>
            <a:ext cx="781931" cy="80852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733800" y="1752600"/>
            <a:ext cx="230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Metrix-1" pitchFamily="18" charset="0"/>
              </a:rPr>
              <a:t>½kyfjyyHkzwfjcif;</a:t>
            </a:r>
            <a:endParaRPr lang="en-US" sz="3600" b="1" dirty="0">
              <a:solidFill>
                <a:srgbClr val="FF0000"/>
              </a:solidFill>
              <a:latin typeface="Metrix-1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33800" y="2286000"/>
            <a:ext cx="3636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indent="-347663" algn="just">
              <a:buFont typeface="Wingdings" pitchFamily="2" charset="2"/>
              <a:buChar char="§"/>
            </a:pPr>
            <a:r>
              <a:rPr lang="en-US" sz="3600" dirty="0" err="1" smtClean="0">
                <a:latin typeface="Metrix-1" pitchFamily="18" charset="0"/>
              </a:rPr>
              <a:t>armifpdk;tdrfwGif</a:t>
            </a:r>
            <a:r>
              <a:rPr lang="en-US" sz="3600" dirty="0" smtClean="0">
                <a:latin typeface="Metrix-1" pitchFamily="18" charset="0"/>
              </a:rPr>
              <a:t> -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810000" y="5018782"/>
            <a:ext cx="533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3" indent="-347663">
              <a:buFont typeface="Wingdings" pitchFamily="2" charset="2"/>
              <a:buChar char="§"/>
            </a:pPr>
            <a:r>
              <a:rPr lang="en-US" sz="3600" dirty="0" err="1" smtClean="0">
                <a:latin typeface="Metrix-1" pitchFamily="18" charset="0"/>
              </a:rPr>
              <a:t>aMumifta&amp;twGufonfwd&amp;pämef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tm;vHk;xJwGif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trsm;qHk;jzpfonf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25762" y="5543842"/>
            <a:ext cx="15119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Metrix-1" pitchFamily="18" charset="0"/>
              </a:rPr>
              <a:t>trsm;qHk</a:t>
            </a:r>
            <a:r>
              <a:rPr lang="en-US" sz="3600" dirty="0">
                <a:latin typeface="Metrix-1" pitchFamily="18" charset="0"/>
              </a:rPr>
              <a:t>;</a:t>
            </a:r>
            <a:endParaRPr lang="en-US" sz="36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032" y="2762753"/>
            <a:ext cx="609600" cy="72847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032" y="3709811"/>
            <a:ext cx="609600" cy="7284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038600" y="2808512"/>
            <a:ext cx="25779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Metrix-1" pitchFamily="18" charset="0"/>
              </a:rPr>
              <a:t>,</a:t>
            </a:r>
            <a:r>
              <a:rPr lang="en-US" sz="3600" dirty="0" smtClean="0">
                <a:latin typeface="Metrix-1" pitchFamily="18" charset="0"/>
              </a:rPr>
              <a:t>kef 2 </a:t>
            </a:r>
            <a:r>
              <a:rPr lang="en-US" sz="3600" dirty="0" err="1" smtClean="0">
                <a:latin typeface="Metrix-1" pitchFamily="18" charset="0"/>
              </a:rPr>
              <a:t>aumif</a:t>
            </a:r>
            <a:r>
              <a:rPr lang="en-US" sz="3600" dirty="0">
                <a:latin typeface="Metrix-1" pitchFamily="18" charset="0"/>
              </a:rPr>
              <a:t>? 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6253924" y="2831305"/>
            <a:ext cx="3082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Metrix-1" pitchFamily="18" charset="0"/>
              </a:rPr>
              <a:t>aMumif</a:t>
            </a:r>
            <a:r>
              <a:rPr lang="en-US" sz="3600" dirty="0" smtClean="0">
                <a:latin typeface="Metrix-1" pitchFamily="18" charset="0"/>
              </a:rPr>
              <a:t> 3 </a:t>
            </a:r>
            <a:r>
              <a:rPr lang="en-US" sz="3600" dirty="0" err="1" smtClean="0">
                <a:latin typeface="Metrix-1" pitchFamily="18" charset="0"/>
              </a:rPr>
              <a:t>aumif</a:t>
            </a:r>
            <a:r>
              <a:rPr lang="en-US" sz="3600" dirty="0" smtClean="0">
                <a:latin typeface="Metrix-1" pitchFamily="18" charset="0"/>
              </a:rPr>
              <a:t>  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883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66" grpId="0"/>
      <p:bldP spid="28" grpId="0"/>
      <p:bldP spid="45" grpId="0"/>
      <p:bldP spid="46" grpId="0"/>
      <p:bldP spid="47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79465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 algn="just"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pkpkonf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umwGef;pmtkyf</a:t>
            </a:r>
            <a:r>
              <a:rPr lang="en-US" sz="3600" dirty="0" smtClean="0">
                <a:latin typeface="Metrix-1" pitchFamily="18" charset="0"/>
              </a:rPr>
              <a:t> 4 </a:t>
            </a:r>
            <a:r>
              <a:rPr lang="en-US" sz="3600" dirty="0" err="1" smtClean="0">
                <a:latin typeface="Metrix-1" pitchFamily="18" charset="0"/>
              </a:rPr>
              <a:t>tkyf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yHkjyifpmtkyf</a:t>
            </a:r>
            <a:r>
              <a:rPr lang="en-US" sz="3600" dirty="0" smtClean="0">
                <a:latin typeface="Metrix-1" pitchFamily="18" charset="0"/>
              </a:rPr>
              <a:t> 5 </a:t>
            </a:r>
            <a:r>
              <a:rPr lang="en-US" sz="3600" dirty="0" err="1" smtClean="0">
                <a:latin typeface="Metrix-1" pitchFamily="18" charset="0"/>
              </a:rPr>
              <a:t>tkyf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uAsmpmtkyf</a:t>
            </a:r>
            <a:r>
              <a:rPr lang="en-US" sz="3600" dirty="0" smtClean="0">
                <a:latin typeface="Metrix-1" pitchFamily="18" charset="0"/>
              </a:rPr>
              <a:t> 3 tkyf0,fcJhonf/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09494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ay;csufrsm;udk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udk,fpm;jyKazmfjyjcif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6566" y="1820967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Metrix-1" pitchFamily="18" charset="0"/>
              </a:rPr>
              <a:t>pkpk0,fcJhaompmtkyfrsm;</a:t>
            </a:r>
            <a:endParaRPr lang="en-US" sz="3200" dirty="0">
              <a:solidFill>
                <a:srgbClr val="FF0000"/>
              </a:solidFill>
              <a:latin typeface="Metrix-1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95115"/>
              </p:ext>
            </p:extLst>
          </p:nvPr>
        </p:nvGraphicFramePr>
        <p:xfrm>
          <a:off x="535417" y="2350129"/>
          <a:ext cx="3749040" cy="43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0"/>
                <a:gridCol w="1249680"/>
                <a:gridCol w="1249680"/>
              </a:tblGrid>
              <a:tr h="7087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41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41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41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41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Metrix-1" pitchFamily="18" charset="0"/>
                        </a:rPr>
                        <a:t>umwGef</a:t>
                      </a:r>
                      <a:r>
                        <a:rPr lang="en-US" sz="3200" dirty="0" smtClean="0">
                          <a:latin typeface="Metrix-1" pitchFamily="18" charset="0"/>
                        </a:rPr>
                        <a:t>;</a:t>
                      </a:r>
                      <a:endParaRPr lang="en-US" sz="3200" dirty="0"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Metrix-1" pitchFamily="18" charset="0"/>
                        </a:rPr>
                        <a:t>yHkjyif</a:t>
                      </a:r>
                      <a:endParaRPr lang="en-US" sz="3200" dirty="0"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Metrix-1" pitchFamily="18" charset="0"/>
                        </a:rPr>
                        <a:t>uAsm</a:t>
                      </a:r>
                      <a:endParaRPr lang="en-US" sz="3200" dirty="0"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8" y="5366660"/>
            <a:ext cx="567875" cy="7195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355774"/>
            <a:ext cx="457200" cy="71051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615545"/>
            <a:ext cx="457200" cy="7105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915" y="3831774"/>
            <a:ext cx="457200" cy="71051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26" y="2416628"/>
            <a:ext cx="803516" cy="56605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3" y="4626432"/>
            <a:ext cx="567875" cy="7195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3853546"/>
            <a:ext cx="567875" cy="7195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3091547"/>
            <a:ext cx="567875" cy="719597"/>
          </a:xfrm>
          <a:prstGeom prst="rect">
            <a:avLst/>
          </a:prstGeom>
        </p:spPr>
      </p:pic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687"/>
              </p:ext>
            </p:extLst>
          </p:nvPr>
        </p:nvGraphicFramePr>
        <p:xfrm>
          <a:off x="5013960" y="2351316"/>
          <a:ext cx="374904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0"/>
                <a:gridCol w="1249680"/>
                <a:gridCol w="1249680"/>
              </a:tblGrid>
              <a:tr h="5081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81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81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81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81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Wingdings 2" pitchFamily="18" charset="2"/>
                          <a:ea typeface="+mn-ea"/>
                          <a:cs typeface="+mn-cs"/>
                        </a:rPr>
                        <a:t>P</a:t>
                      </a:r>
                      <a:endParaRPr lang="en-US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98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Metrix-1" pitchFamily="18" charset="0"/>
                        </a:rPr>
                        <a:t>umwGef</a:t>
                      </a:r>
                      <a:r>
                        <a:rPr lang="en-US" sz="3200" dirty="0" smtClean="0">
                          <a:latin typeface="Metrix-1" pitchFamily="18" charset="0"/>
                        </a:rPr>
                        <a:t>;</a:t>
                      </a:r>
                      <a:endParaRPr lang="en-US" sz="3200" dirty="0"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Metrix-1" pitchFamily="18" charset="0"/>
                        </a:rPr>
                        <a:t>yHkjyif</a:t>
                      </a:r>
                      <a:endParaRPr lang="en-US" sz="3200" dirty="0"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Metrix-1" pitchFamily="18" charset="0"/>
                        </a:rPr>
                        <a:t>uAsm</a:t>
                      </a:r>
                      <a:endParaRPr lang="en-US" sz="3200" dirty="0"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4572000" y="5576538"/>
            <a:ext cx="4419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Wingdings 2" pitchFamily="18" charset="2"/>
              </a:rPr>
              <a:t>P</a:t>
            </a:r>
            <a:r>
              <a:rPr lang="en-US" sz="3600" dirty="0" err="1" smtClean="0">
                <a:latin typeface="Metrix-1" pitchFamily="18" charset="0"/>
              </a:rPr>
              <a:t>wpfckonf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pmtkyfwpftkyf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ñTef;onf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343400" y="3866406"/>
            <a:ext cx="609600" cy="320624"/>
          </a:xfrm>
          <a:prstGeom prst="rightArrow">
            <a:avLst/>
          </a:prstGeom>
          <a:solidFill>
            <a:srgbClr val="FF00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26" y="3167742"/>
            <a:ext cx="803516" cy="56605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26" y="3918856"/>
            <a:ext cx="803516" cy="56605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26" y="4680856"/>
            <a:ext cx="803516" cy="56605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26" y="5442856"/>
            <a:ext cx="803516" cy="5660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1654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2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3729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cs,frIef;azmfjyjcif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009471"/>
            <a:ext cx="868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 algn="just"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armifa&amp;Tonf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yxraeYwGif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pmtkyf</a:t>
            </a:r>
            <a:r>
              <a:rPr lang="en-US" sz="3600" dirty="0" smtClean="0">
                <a:latin typeface="Metrix-1" pitchFamily="18" charset="0"/>
              </a:rPr>
              <a:t> 6 </a:t>
            </a:r>
            <a:r>
              <a:rPr lang="en-US" sz="3600" dirty="0" err="1" smtClean="0">
                <a:latin typeface="Metrix-1" pitchFamily="18" charset="0"/>
              </a:rPr>
              <a:t>tkyf</a:t>
            </a:r>
            <a:r>
              <a:rPr lang="en-US" sz="3600" dirty="0" smtClean="0">
                <a:latin typeface="Metrix-1" pitchFamily="18" charset="0"/>
              </a:rPr>
              <a:t>? '</a:t>
            </a:r>
            <a:r>
              <a:rPr lang="en-US" sz="3600" dirty="0" err="1" smtClean="0">
                <a:latin typeface="Metrix-1" pitchFamily="18" charset="0"/>
              </a:rPr>
              <a:t>kwd</a:t>
            </a:r>
            <a:r>
              <a:rPr lang="en-US" sz="3600" dirty="0" smtClean="0">
                <a:latin typeface="Metrix-1" pitchFamily="18" charset="0"/>
              </a:rPr>
              <a:t>, </a:t>
            </a:r>
            <a:r>
              <a:rPr lang="en-US" sz="3600" dirty="0" err="1" smtClean="0">
                <a:latin typeface="Metrix-1" pitchFamily="18" charset="0"/>
              </a:rPr>
              <a:t>aeYwGifpmtkyf</a:t>
            </a:r>
            <a:r>
              <a:rPr lang="en-US" sz="3600" dirty="0" smtClean="0">
                <a:latin typeface="Metrix-1" pitchFamily="18" charset="0"/>
              </a:rPr>
              <a:t> 10 </a:t>
            </a:r>
            <a:r>
              <a:rPr lang="en-US" sz="3600" dirty="0" err="1" smtClean="0">
                <a:latin typeface="Metrix-1" pitchFamily="18" charset="0"/>
              </a:rPr>
              <a:t>tkyf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wwd,aeYwGif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pmtkyf</a:t>
            </a:r>
            <a:r>
              <a:rPr lang="en-US" sz="3600" dirty="0" smtClean="0">
                <a:latin typeface="Metrix-1" pitchFamily="18" charset="0"/>
              </a:rPr>
              <a:t> 5 </a:t>
            </a:r>
            <a:r>
              <a:rPr lang="en-US" sz="3600" dirty="0" err="1" smtClean="0">
                <a:latin typeface="Metrix-1" pitchFamily="18" charset="0"/>
              </a:rPr>
              <a:t>tkyf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csKyfcJhonf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265180"/>
              </p:ext>
            </p:extLst>
          </p:nvPr>
        </p:nvGraphicFramePr>
        <p:xfrm>
          <a:off x="1263027" y="2944705"/>
          <a:ext cx="7085672" cy="3392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9272"/>
                <a:gridCol w="548640"/>
                <a:gridCol w="548640"/>
                <a:gridCol w="548640"/>
                <a:gridCol w="548640"/>
                <a:gridCol w="548640"/>
                <a:gridCol w="548640"/>
                <a:gridCol w="548640"/>
                <a:gridCol w="548640"/>
                <a:gridCol w="548640"/>
                <a:gridCol w="548640"/>
              </a:tblGrid>
              <a:tr h="698722">
                <a:tc>
                  <a:txBody>
                    <a:bodyPr/>
                    <a:lstStyle/>
                    <a:p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yxraeY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3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94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'</a:t>
                      </a:r>
                      <a:r>
                        <a:rPr lang="en-US" sz="3200" b="0" kern="1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kwd,aeY</a:t>
                      </a:r>
                      <a:endParaRPr lang="en-US" sz="3200" b="0" kern="1200" dirty="0" smtClean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8722">
                <a:tc>
                  <a:txBody>
                    <a:bodyPr/>
                    <a:lstStyle/>
                    <a:p>
                      <a:r>
                        <a:rPr lang="en-US" sz="3200" b="0" kern="1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wwd,aeY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9131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DB2E3A7-96A3-4FA2-A671-E7DA982F3FEA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7620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smtClean="0"/>
              <a:t>Am;*&amp;</a:t>
            </a:r>
            <a:r>
              <a:rPr lang="en-US" dirty="0" err="1" smtClean="0"/>
              <a:t>yfjzifh</a:t>
            </a:r>
            <a:r>
              <a:rPr lang="en-US" dirty="0" smtClean="0"/>
              <a:t> </a:t>
            </a:r>
            <a:r>
              <a:rPr lang="en-US" dirty="0" err="1" smtClean="0"/>
              <a:t>azmfjyjcif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6359" y="632635"/>
            <a:ext cx="8614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arMunf</a:t>
            </a:r>
            <a:r>
              <a:rPr lang="en-US" sz="3600" dirty="0" smtClean="0">
                <a:latin typeface="Metrix-1" pitchFamily="18" charset="0"/>
              </a:rPr>
              <a:t> ,</a:t>
            </a:r>
            <a:r>
              <a:rPr lang="en-US" sz="3600" dirty="0" err="1" smtClean="0">
                <a:latin typeface="Metrix-1" pitchFamily="18" charset="0"/>
              </a:rPr>
              <a:t>lvmaomrkefYta&amp;twGufudk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atmufygtwdkif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azmfjyxm;onf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31808" y="5741283"/>
            <a:ext cx="4005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80" dirty="0" smtClean="0">
                <a:latin typeface="Metrix-1" pitchFamily="18" charset="0"/>
              </a:rPr>
              <a:t>0  1  2   3  4  5</a:t>
            </a:r>
            <a:endParaRPr lang="en-US" sz="3200" spc="380" dirty="0">
              <a:latin typeface="Metrix-1" pitchFamily="18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903383"/>
              </p:ext>
            </p:extLst>
          </p:nvPr>
        </p:nvGraphicFramePr>
        <p:xfrm>
          <a:off x="3629780" y="2406178"/>
          <a:ext cx="3657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731520"/>
                <a:gridCol w="731520"/>
                <a:gridCol w="731520"/>
                <a:gridCol w="731520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2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2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2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2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509977" y="6346806"/>
            <a:ext cx="2244003" cy="5424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rkefYta&amp;twGuf</a:t>
            </a:r>
            <a:endParaRPr lang="en-US" sz="3200" dirty="0">
              <a:solidFill>
                <a:srgbClr val="C00000"/>
              </a:solidFill>
              <a:latin typeface="Metrix-1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692323" y="3852370"/>
            <a:ext cx="1883234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err="1" smtClean="0">
                <a:solidFill>
                  <a:srgbClr val="FF00FF"/>
                </a:solidFill>
                <a:latin typeface="Metrix-1" pitchFamily="18" charset="0"/>
              </a:rPr>
              <a:t>rkefYtrnfrsm</a:t>
            </a:r>
            <a:r>
              <a:rPr lang="en-US" sz="3200" dirty="0" smtClean="0">
                <a:solidFill>
                  <a:srgbClr val="FF00FF"/>
                </a:solidFill>
                <a:latin typeface="Metrix-1" pitchFamily="18" charset="0"/>
              </a:rPr>
              <a:t>;</a:t>
            </a:r>
            <a:endParaRPr lang="en-US" sz="3200" dirty="0">
              <a:solidFill>
                <a:srgbClr val="FF00FF"/>
              </a:solidFill>
              <a:latin typeface="Metrix-1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4371" y="1711483"/>
            <a:ext cx="7838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CC3399"/>
                </a:solidFill>
                <a:latin typeface="Metrix-1" pitchFamily="18" charset="0"/>
              </a:rPr>
              <a:t>rkefYtrsKd;tpm;ESifh</a:t>
            </a:r>
            <a:r>
              <a:rPr lang="en-US" sz="3600" b="1" dirty="0" smtClean="0">
                <a:solidFill>
                  <a:srgbClr val="CC3399"/>
                </a:solidFill>
                <a:latin typeface="Metrix-1" pitchFamily="18" charset="0"/>
              </a:rPr>
              <a:t> </a:t>
            </a:r>
            <a:r>
              <a:rPr lang="en-US" sz="3600" b="1" dirty="0" err="1" smtClean="0">
                <a:solidFill>
                  <a:srgbClr val="CC3399"/>
                </a:solidFill>
                <a:latin typeface="Metrix-1" pitchFamily="18" charset="0"/>
              </a:rPr>
              <a:t>ta&amp;twGufjy</a:t>
            </a:r>
            <a:r>
              <a:rPr lang="en-US" sz="3600" b="1" dirty="0" smtClean="0">
                <a:solidFill>
                  <a:srgbClr val="CC3399"/>
                </a:solidFill>
                <a:latin typeface="Metrix-1" pitchFamily="18" charset="0"/>
              </a:rPr>
              <a:t>*&amp;</a:t>
            </a:r>
            <a:r>
              <a:rPr lang="en-US" sz="3600" b="1" dirty="0" err="1" smtClean="0">
                <a:solidFill>
                  <a:srgbClr val="CC3399"/>
                </a:solidFill>
                <a:latin typeface="Metrix-1" pitchFamily="18" charset="0"/>
              </a:rPr>
              <a:t>yf</a:t>
            </a:r>
            <a:endParaRPr lang="en-US" sz="3600" b="1" dirty="0">
              <a:solidFill>
                <a:srgbClr val="CC3399"/>
              </a:solidFill>
              <a:latin typeface="Metrix-1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26748" y="5265861"/>
            <a:ext cx="957942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smtClean="0">
                <a:latin typeface="Metrix-1" pitchFamily="18" charset="0"/>
              </a:rPr>
              <a:t>a0zm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5168" y="3774291"/>
            <a:ext cx="1772824" cy="978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err="1" smtClean="0">
                <a:latin typeface="Metrix-1" pitchFamily="18" charset="0"/>
              </a:rPr>
              <a:t>aumufñSif;xkyf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26748" y="2451550"/>
            <a:ext cx="990600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err="1" smtClean="0">
                <a:latin typeface="Metrix-1" pitchFamily="18" charset="0"/>
              </a:rPr>
              <a:t>vrkefY</a:t>
            </a:r>
            <a:endParaRPr lang="en-US" sz="32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4682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  <p:bldP spid="20" grpId="0"/>
      <p:bldP spid="21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5240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smtClean="0"/>
              <a:t>Am;*&amp;</a:t>
            </a:r>
            <a:r>
              <a:rPr lang="en-US" dirty="0" err="1" smtClean="0"/>
              <a:t>yfjzifh</a:t>
            </a:r>
            <a:r>
              <a:rPr lang="en-US" dirty="0" smtClean="0"/>
              <a:t> </a:t>
            </a:r>
            <a:r>
              <a:rPr lang="en-US" dirty="0" err="1" smtClean="0"/>
              <a:t>azmfjyjcif</a:t>
            </a:r>
            <a:r>
              <a:rPr lang="en-US" dirty="0" smtClean="0"/>
              <a:t>;? "</a:t>
            </a:r>
            <a:r>
              <a:rPr lang="en-US" dirty="0" err="1" smtClean="0"/>
              <a:t>dyÜm,fazmfjcif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7126" y="1143000"/>
            <a:ext cx="457200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500"/>
              </a:lnSpc>
            </a:pPr>
            <a:r>
              <a:rPr lang="en-US" sz="3200" dirty="0" smtClean="0">
                <a:latin typeface="Metrix-1" pitchFamily="18" charset="0"/>
              </a:rPr>
              <a:t>5</a:t>
            </a:r>
          </a:p>
          <a:p>
            <a:pPr algn="r">
              <a:lnSpc>
                <a:spcPts val="5500"/>
              </a:lnSpc>
            </a:pPr>
            <a:r>
              <a:rPr lang="en-US" sz="3200" dirty="0" smtClean="0">
                <a:latin typeface="Metrix-1" pitchFamily="18" charset="0"/>
              </a:rPr>
              <a:t>4</a:t>
            </a:r>
          </a:p>
          <a:p>
            <a:pPr algn="r">
              <a:lnSpc>
                <a:spcPts val="5700"/>
              </a:lnSpc>
            </a:pPr>
            <a:r>
              <a:rPr lang="en-US" sz="3200" dirty="0" smtClean="0">
                <a:latin typeface="Metrix-1" pitchFamily="18" charset="0"/>
              </a:rPr>
              <a:t>3</a:t>
            </a:r>
          </a:p>
          <a:p>
            <a:pPr algn="r">
              <a:lnSpc>
                <a:spcPts val="5200"/>
              </a:lnSpc>
            </a:pPr>
            <a:r>
              <a:rPr lang="en-US" sz="3200" dirty="0" smtClean="0">
                <a:latin typeface="Metrix-1" pitchFamily="18" charset="0"/>
              </a:rPr>
              <a:t>2</a:t>
            </a:r>
          </a:p>
          <a:p>
            <a:pPr algn="r">
              <a:lnSpc>
                <a:spcPts val="5000"/>
              </a:lnSpc>
            </a:pPr>
            <a:r>
              <a:rPr lang="en-US" sz="3200" dirty="0" smtClean="0">
                <a:latin typeface="Metrix-1" pitchFamily="18" charset="0"/>
              </a:rPr>
              <a:t>1</a:t>
            </a:r>
          </a:p>
          <a:p>
            <a:pPr algn="r">
              <a:lnSpc>
                <a:spcPts val="5000"/>
              </a:lnSpc>
            </a:pPr>
            <a:r>
              <a:rPr lang="en-US" sz="3200" dirty="0">
                <a:latin typeface="Metrix-1" pitchFamily="18" charset="0"/>
              </a:rPr>
              <a:t>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059520"/>
              </p:ext>
            </p:extLst>
          </p:nvPr>
        </p:nvGraphicFramePr>
        <p:xfrm>
          <a:off x="1447800" y="1600198"/>
          <a:ext cx="3657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C0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05000" y="5040495"/>
            <a:ext cx="35052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smtClean="0">
                <a:latin typeface="Metrix-1" pitchFamily="18" charset="0"/>
              </a:rPr>
              <a:t>a0zm   </a:t>
            </a:r>
            <a:r>
              <a:rPr lang="en-US" sz="3200" dirty="0" err="1" smtClean="0">
                <a:latin typeface="Metrix-1" pitchFamily="18" charset="0"/>
              </a:rPr>
              <a:t>aumuf</a:t>
            </a:r>
            <a:r>
              <a:rPr lang="en-US" sz="3200" dirty="0" smtClean="0">
                <a:latin typeface="Metrix-1" pitchFamily="18" charset="0"/>
              </a:rPr>
              <a:t>  </a:t>
            </a:r>
            <a:r>
              <a:rPr lang="en-US" sz="3200" dirty="0" err="1" smtClean="0">
                <a:latin typeface="Metrix-1" pitchFamily="18" charset="0"/>
              </a:rPr>
              <a:t>vrkefY</a:t>
            </a:r>
            <a:endParaRPr lang="en-US" sz="3200" dirty="0" smtClean="0">
              <a:latin typeface="Metrix-1" pitchFamily="18" charset="0"/>
            </a:endParaRPr>
          </a:p>
          <a:p>
            <a:pPr>
              <a:lnSpc>
                <a:spcPts val="3400"/>
              </a:lnSpc>
            </a:pPr>
            <a:r>
              <a:rPr lang="en-US" sz="3200" dirty="0">
                <a:latin typeface="Metrix-1" pitchFamily="18" charset="0"/>
              </a:rPr>
              <a:t> </a:t>
            </a:r>
            <a:r>
              <a:rPr lang="en-US" sz="3200" dirty="0" smtClean="0">
                <a:latin typeface="Metrix-1" pitchFamily="18" charset="0"/>
              </a:rPr>
              <a:t>      </a:t>
            </a:r>
            <a:r>
              <a:rPr lang="en-US" sz="3200" dirty="0" err="1" smtClean="0">
                <a:latin typeface="Metrix-1" pitchFamily="18" charset="0"/>
              </a:rPr>
              <a:t>ñSif;xkyf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545972" y="2886400"/>
            <a:ext cx="2244003" cy="5424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rkefYta&amp;twGuf</a:t>
            </a:r>
            <a:endParaRPr lang="en-US" sz="3200" dirty="0">
              <a:solidFill>
                <a:srgbClr val="C00000"/>
              </a:solidFill>
              <a:latin typeface="Metrix-1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2200" y="5987043"/>
            <a:ext cx="1883234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dirty="0" err="1" smtClean="0">
                <a:solidFill>
                  <a:srgbClr val="FF00FF"/>
                </a:solidFill>
                <a:latin typeface="Metrix-1" pitchFamily="18" charset="0"/>
              </a:rPr>
              <a:t>rkefYtrnfrsm</a:t>
            </a:r>
            <a:r>
              <a:rPr lang="en-US" sz="3200" dirty="0" smtClean="0">
                <a:solidFill>
                  <a:srgbClr val="FF00FF"/>
                </a:solidFill>
                <a:latin typeface="Metrix-1" pitchFamily="18" charset="0"/>
              </a:rPr>
              <a:t>;</a:t>
            </a:r>
            <a:endParaRPr lang="en-US" sz="3200" dirty="0">
              <a:solidFill>
                <a:srgbClr val="FF00FF"/>
              </a:solidFill>
              <a:latin typeface="Metrix-1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78326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Metrix-1" pitchFamily="18" charset="0"/>
              </a:rPr>
              <a:t>rkefYtrsKd;tpm;ESifh</a:t>
            </a:r>
            <a:r>
              <a:rPr lang="en-US" sz="3600" dirty="0" smtClean="0">
                <a:solidFill>
                  <a:srgbClr val="FF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Metrix-1" pitchFamily="18" charset="0"/>
              </a:rPr>
              <a:t>ta&amp;twGufjy</a:t>
            </a:r>
            <a:r>
              <a:rPr lang="en-US" sz="3600" dirty="0" smtClean="0">
                <a:solidFill>
                  <a:srgbClr val="FF0000"/>
                </a:solidFill>
                <a:latin typeface="Metrix-1" pitchFamily="18" charset="0"/>
              </a:rPr>
              <a:t>*&amp;</a:t>
            </a:r>
            <a:r>
              <a:rPr lang="en-US" sz="3600" dirty="0" err="1" smtClean="0">
                <a:solidFill>
                  <a:srgbClr val="FF0000"/>
                </a:solidFill>
                <a:latin typeface="Metrix-1" pitchFamily="18" charset="0"/>
              </a:rPr>
              <a:t>yf</a:t>
            </a:r>
            <a:endParaRPr lang="en-US" sz="3600" dirty="0">
              <a:solidFill>
                <a:srgbClr val="FF0000"/>
              </a:solidFill>
              <a:latin typeface="Metrix-1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75771" y="1743134"/>
            <a:ext cx="28956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200" b="1" dirty="0" err="1" smtClean="0">
                <a:latin typeface="Metrix-1" pitchFamily="18" charset="0"/>
              </a:rPr>
              <a:t>t"dyÜm,fazmfjcif</a:t>
            </a:r>
            <a:r>
              <a:rPr lang="en-US" sz="3200" b="1" dirty="0" smtClean="0">
                <a:latin typeface="Metrix-1" pitchFamily="18" charset="0"/>
              </a:rPr>
              <a:t>;</a:t>
            </a:r>
            <a:endParaRPr lang="en-US" sz="3200" b="1" dirty="0">
              <a:latin typeface="Metrix-1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447" y="3162132"/>
            <a:ext cx="27432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3400"/>
              </a:lnSpc>
              <a:buFont typeface="Wingdings" pitchFamily="2" charset="2"/>
              <a:buChar char="§"/>
            </a:pPr>
            <a:r>
              <a:rPr lang="en-US" sz="3200" dirty="0" smtClean="0">
                <a:latin typeface="Metrix-1" pitchFamily="18" charset="0"/>
              </a:rPr>
              <a:t>+ - </a:t>
            </a:r>
            <a:r>
              <a:rPr lang="en-US" sz="3200" dirty="0" err="1" smtClean="0">
                <a:latin typeface="Metrix-1" pitchFamily="18" charset="0"/>
              </a:rPr>
              <a:t>ykpämrsm</a:t>
            </a:r>
            <a:r>
              <a:rPr lang="en-US" sz="3200" dirty="0" smtClean="0">
                <a:latin typeface="Metrix-1" pitchFamily="18" charset="0"/>
              </a:rPr>
              <a:t>;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449" y="3876732"/>
            <a:ext cx="27432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34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EIdif</a:t>
            </a:r>
            <a:r>
              <a:rPr lang="en-US" sz="3200" dirty="0" smtClean="0">
                <a:latin typeface="Metrix-1" pitchFamily="18" charset="0"/>
              </a:rPr>
              <a:t>;,</a:t>
            </a:r>
            <a:r>
              <a:rPr lang="en-US" sz="3200" dirty="0" err="1" smtClean="0">
                <a:latin typeface="Metrix-1" pitchFamily="18" charset="0"/>
              </a:rPr>
              <a:t>SOfykpämrsm</a:t>
            </a:r>
            <a:r>
              <a:rPr lang="en-US" sz="3200" dirty="0" smtClean="0">
                <a:latin typeface="Metrix-1" pitchFamily="18" charset="0"/>
              </a:rPr>
              <a:t>;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9567" y="2475394"/>
            <a:ext cx="2884714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34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uGufvyfjznfhyHkpH</a:t>
            </a:r>
            <a:endParaRPr lang="en-US" sz="32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2422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4209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wwfajrmufrIppfaq;jcif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09601" y="1536680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9775" indent="-739775" algn="just">
              <a:tabLst>
                <a:tab pos="739775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uav;rsm;tm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vG,fulaom</a:t>
            </a:r>
            <a:r>
              <a:rPr lang="en-US" sz="3600" dirty="0" smtClean="0">
                <a:latin typeface="Metrix-1" pitchFamily="18" charset="0"/>
              </a:rPr>
              <a:t> ½kyfjyyHkazmfjyjcif;? </a:t>
            </a:r>
            <a:r>
              <a:rPr lang="en-US" sz="3600" dirty="0" err="1" smtClean="0">
                <a:latin typeface="Metrix-1" pitchFamily="18" charset="0"/>
              </a:rPr>
              <a:t>jc,frIefjcif</a:t>
            </a:r>
            <a:r>
              <a:rPr lang="en-US" sz="3600" dirty="0" smtClean="0">
                <a:latin typeface="Metrix-1" pitchFamily="18" charset="0"/>
              </a:rPr>
              <a:t>;?</a:t>
            </a:r>
            <a:r>
              <a:rPr lang="en-US" sz="3600" dirty="0" err="1" smtClean="0">
                <a:latin typeface="Metrix-1" pitchFamily="18" charset="0"/>
              </a:rPr>
              <a:t>zwfjcif;rsm;qdkif&amp;m</a:t>
            </a:r>
            <a:r>
              <a:rPr lang="en-US" sz="3600" dirty="0" smtClean="0">
                <a:latin typeface="Metrix-1" pitchFamily="18" charset="0"/>
              </a:rPr>
              <a:t>  </a:t>
            </a:r>
            <a:r>
              <a:rPr lang="en-US" sz="3600" dirty="0" err="1" smtClean="0">
                <a:latin typeface="Metrix-1" pitchFamily="18" charset="0"/>
              </a:rPr>
              <a:t>ykpämrsm;ay;yg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739775" indent="-739775" algn="just">
              <a:tabLst>
                <a:tab pos="739775" algn="l"/>
              </a:tabLst>
            </a:pPr>
            <a:endParaRPr lang="en-US" sz="3600" dirty="0" smtClean="0">
              <a:latin typeface="Metrix-1" pitchFamily="18" charset="0"/>
            </a:endParaRPr>
          </a:p>
          <a:p>
            <a:pPr marL="739775" indent="-739775" algn="just">
              <a:tabLst>
                <a:tab pos="739775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uav;rsm;ESpfoufaom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taMumif;t&amp;mrsm;udk</a:t>
            </a:r>
            <a:r>
              <a:rPr lang="en-US" sz="3600" dirty="0" smtClean="0">
                <a:latin typeface="Metrix-1" pitchFamily="18" charset="0"/>
              </a:rPr>
              <a:t> </a:t>
            </a:r>
          </a:p>
          <a:p>
            <a:pPr marL="739775" indent="-739775" algn="just">
              <a:tabLst>
                <a:tab pos="739775" algn="l"/>
              </a:tabLst>
            </a:pPr>
            <a:r>
              <a:rPr lang="en-US" sz="3600" dirty="0" smtClean="0">
                <a:latin typeface="Metrix-1" pitchFamily="18" charset="0"/>
              </a:rPr>
              <a:t>	</a:t>
            </a:r>
            <a:r>
              <a:rPr lang="en-US" sz="3600" dirty="0" err="1" smtClean="0">
                <a:latin typeface="Metrix-1" pitchFamily="18" charset="0"/>
              </a:rPr>
              <a:t>ykpämzGJUcGifhay;yg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739775" indent="-739775" algn="just">
              <a:tabLst>
                <a:tab pos="739775" algn="l"/>
              </a:tabLst>
            </a:pPr>
            <a:endParaRPr lang="en-US" sz="3600" dirty="0" smtClean="0">
              <a:latin typeface="Metrix-1" pitchFamily="18" charset="0"/>
            </a:endParaRPr>
          </a:p>
          <a:p>
            <a:pPr marL="739775" indent="-739775" algn="just">
              <a:tabLst>
                <a:tab pos="739775" algn="l"/>
              </a:tabLst>
            </a:pPr>
            <a:r>
              <a:rPr lang="en-US" sz="3600" dirty="0" smtClean="0">
                <a:latin typeface="Metrix-1" pitchFamily="18" charset="0"/>
              </a:rPr>
              <a:t>3/	rdrdywf0ef;usif? &amp;yf½Gma'o½Sd *&amp;</a:t>
            </a:r>
            <a:r>
              <a:rPr lang="en-US" sz="3600" dirty="0" err="1" smtClean="0">
                <a:latin typeface="Metrix-1" pitchFamily="18" charset="0"/>
              </a:rPr>
              <a:t>yfyHkrsm;udk</a:t>
            </a:r>
            <a:r>
              <a:rPr lang="en-US" sz="3600" dirty="0" smtClean="0">
                <a:latin typeface="Metrix-1" pitchFamily="18" charset="0"/>
              </a:rPr>
              <a:t> ½SmazGzwfapNyD; </a:t>
            </a:r>
            <a:r>
              <a:rPr lang="en-US" sz="3600" dirty="0" err="1" smtClean="0">
                <a:latin typeface="Metrix-1" pitchFamily="18" charset="0"/>
              </a:rPr>
              <a:t>rSwfwrf;a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ygap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twef;udk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wifjyygap</a:t>
            </a:r>
            <a:r>
              <a:rPr lang="en-US" sz="3600" dirty="0" smtClean="0">
                <a:latin typeface="Metrix-1" pitchFamily="18" charset="0"/>
              </a:rPr>
              <a:t>/	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21472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6589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oifMum;olrsm</a:t>
            </a:r>
            <a:r>
              <a:rPr lang="en-US" dirty="0" smtClean="0"/>
              <a:t>; </a:t>
            </a:r>
            <a:r>
              <a:rPr lang="en-US" dirty="0" err="1" smtClean="0"/>
              <a:t>odaumif;p&amp;m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4594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594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2000" y="1219200"/>
            <a:ext cx="7772400" cy="502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800100" algn="just">
              <a:lnSpc>
                <a:spcPts val="5500"/>
              </a:lnSpc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uav;rsm;ESpfoufrnfh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aMumif;t&amp;mESifhfh</a:t>
            </a:r>
            <a:r>
              <a:rPr lang="en-US" sz="3600" dirty="0" smtClean="0">
                <a:latin typeface="Metrix-1" pitchFamily="18" charset="0"/>
              </a:rPr>
              <a:t> ywfoufonfh½kyfyHkrsm;udk &amp;SmazGpkaqmif;toHk; </a:t>
            </a:r>
            <a:r>
              <a:rPr lang="en-US" sz="3600" dirty="0" err="1" smtClean="0">
                <a:latin typeface="Metrix-1" pitchFamily="18" charset="0"/>
              </a:rPr>
              <a:t>jyKyg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500"/>
              </a:lnSpc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vG,fulonf</a:t>
            </a:r>
            <a:r>
              <a:rPr lang="en-US" sz="3600" dirty="0" smtClean="0">
                <a:latin typeface="Metrix-1" pitchFamily="18" charset="0"/>
              </a:rPr>
              <a:t>[</a:t>
            </a:r>
            <a:r>
              <a:rPr lang="en-US" sz="3600" dirty="0" err="1" smtClean="0">
                <a:latin typeface="Metrix-1" pitchFamily="18" charset="0"/>
              </a:rPr>
              <a:t>k,lqíwpfcsdefwnf;wGifacgif;pOf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cGJrsm;pGmudk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roifoifhyg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500"/>
              </a:lnSpc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pm&amp;if;Z,m;rsm;udk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toHk;jyKí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rSwfwrf;wifxm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vdkpdwfudkEId;qGay;onfudk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owdjyKyg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6918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7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3|3.6|1.7|1.8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8.1|6.7|1.1|0.9|2|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1|3.4|4.3|1.8|5.8|2.3|7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2|28|6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1|5.1|6.9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5.3|15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33.1|3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3367</TotalTime>
  <Words>310</Words>
  <Application>Microsoft Office PowerPoint</Application>
  <PresentationFormat>On-screen Show (4:3)</PresentationFormat>
  <Paragraphs>135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User</cp:lastModifiedBy>
  <cp:revision>457</cp:revision>
  <dcterms:created xsi:type="dcterms:W3CDTF">2020-04-14T07:12:00Z</dcterms:created>
  <dcterms:modified xsi:type="dcterms:W3CDTF">2020-07-28T08:57:10Z</dcterms:modified>
</cp:coreProperties>
</file>