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300" r:id="rId3"/>
    <p:sldId id="298" r:id="rId4"/>
    <p:sldId id="264" r:id="rId5"/>
    <p:sldId id="295" r:id="rId6"/>
    <p:sldId id="283" r:id="rId7"/>
    <p:sldId id="291" r:id="rId8"/>
    <p:sldId id="296" r:id="rId9"/>
    <p:sldId id="288" r:id="rId10"/>
    <p:sldId id="297" r:id="rId11"/>
    <p:sldId id="294" r:id="rId12"/>
    <p:sldId id="299" r:id="rId13"/>
    <p:sldId id="270" r:id="rId14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8126"/>
    <a:srgbClr val="006600"/>
    <a:srgbClr val="0CA430"/>
    <a:srgbClr val="0033CC"/>
    <a:srgbClr val="0000FF"/>
    <a:srgbClr val="CC0099"/>
    <a:srgbClr val="FF00FF"/>
    <a:srgbClr val="FF99CC"/>
    <a:srgbClr val="66FF99"/>
    <a:srgbClr val="327E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82" autoAdjust="0"/>
    <p:restoredTop sz="94647" autoAdjust="0"/>
  </p:normalViewPr>
  <p:slideViewPr>
    <p:cSldViewPr>
      <p:cViewPr>
        <p:scale>
          <a:sx n="60" d="100"/>
          <a:sy n="60" d="100"/>
        </p:scale>
        <p:origin x="-1020" y="-72"/>
      </p:cViewPr>
      <p:guideLst>
        <p:guide orient="horz" pos="2400"/>
        <p:guide pos="384"/>
      </p:guideLst>
    </p:cSldViewPr>
  </p:slideViewPr>
  <p:outlineViewPr>
    <p:cViewPr>
      <p:scale>
        <a:sx n="66" d="100"/>
        <a:sy n="66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8" d="100"/>
          <a:sy n="48" d="100"/>
        </p:scale>
        <p:origin x="-2388" y="-90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5966C0-8C2C-4AAC-A5D6-4CC28EF9C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9092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341C1D-7376-4FB8-ADE2-AF4CC02C8408}" type="datetimeFigureOut">
              <a:rPr lang="en-US" smtClean="0"/>
              <a:t>07/28/2020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A7B56C-5E63-408D-8622-5A81237DB1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7206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7B56C-5E63-408D-8622-5A81237DB13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0319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F806A-C55D-4B82-93E1-FA966C24234A}" type="datetime1">
              <a:rPr lang="en-US" smtClean="0"/>
              <a:t>07/28/2020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7710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A39D9-BFB5-4BDF-BD54-31258AF44E53}" type="datetime1">
              <a:rPr lang="en-US" smtClean="0"/>
              <a:t>07/28/2020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529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D6ADB-17C1-4572-915D-DFA4C9F69331}" type="datetime1">
              <a:rPr lang="en-US" smtClean="0"/>
              <a:t>07/28/2020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383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A7A87-D327-4591-AA98-9CA717051B29}" type="datetime1">
              <a:rPr lang="en-US" smtClean="0"/>
              <a:t>07/28/2020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182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9F0E-49E5-44DE-9B32-81058DC2B487}" type="datetime1">
              <a:rPr lang="en-US" smtClean="0"/>
              <a:t>07/28/2020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472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F7CCA-A0EB-4551-94F5-D315D7D90592}" type="datetime1">
              <a:rPr lang="en-US" smtClean="0"/>
              <a:t>07/28/2020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163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37B23-6403-4711-909F-7204C9D75A80}" type="datetime1">
              <a:rPr lang="en-US" smtClean="0"/>
              <a:t>07/28/2020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046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F14B1-4C86-4B29-BBFD-3EB6ACC3D362}" type="datetime1">
              <a:rPr lang="en-US" smtClean="0"/>
              <a:t>07/28/2020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971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F1293-A615-49C1-AFCC-31193B4A34A7}" type="datetime1">
              <a:rPr lang="en-US" smtClean="0"/>
              <a:t>07/28/2020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321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B2605-C8E0-4860-88CF-7E5E21A6F75E}" type="datetime1">
              <a:rPr lang="en-US" smtClean="0"/>
              <a:t>07/28/2020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586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13F98-0C71-46D2-ABCE-249813093473}" type="datetime1">
              <a:rPr lang="en-US" smtClean="0"/>
              <a:t>07/28/2020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939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ED3BD9-4EB1-4EAD-8AB8-2DA1621DFA63}" type="datetime1">
              <a:rPr lang="en-US" smtClean="0"/>
              <a:t>07/28/2020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B2E3A7-96A3-4FA2-A671-E7DA982F3F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943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495800" y="5262027"/>
            <a:ext cx="358934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Metrix-1" pitchFamily="18" charset="0"/>
              </a:rPr>
              <a:t>a':</a:t>
            </a:r>
            <a:r>
              <a:rPr lang="en-US" sz="3600" dirty="0" err="1" smtClean="0">
                <a:latin typeface="Metrix-1" pitchFamily="18" charset="0"/>
              </a:rPr>
              <a:t>arpDtkef;armif</a:t>
            </a:r>
            <a:endParaRPr lang="en-US" sz="3600" dirty="0" smtClean="0">
              <a:latin typeface="Metrix-1" pitchFamily="18" charset="0"/>
            </a:endParaRPr>
          </a:p>
          <a:p>
            <a:pPr algn="ctr"/>
            <a:r>
              <a:rPr lang="en-US" sz="3200" dirty="0" smtClean="0"/>
              <a:t>(MLRC)</a:t>
            </a:r>
            <a:endParaRPr lang="en-US" sz="3200" dirty="0"/>
          </a:p>
        </p:txBody>
      </p:sp>
      <p:sp>
        <p:nvSpPr>
          <p:cNvPr id="8" name="Rectangle 7"/>
          <p:cNvSpPr/>
          <p:nvPr/>
        </p:nvSpPr>
        <p:spPr>
          <a:xfrm>
            <a:off x="0" y="381000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err="1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etrix-1" pitchFamily="18" charset="0"/>
              </a:rPr>
              <a:t>ausmif;jyifyrlvwef;ynma</a:t>
            </a:r>
            <a:r>
              <a:rPr lang="en-US" sz="54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etrix-1" pitchFamily="18" charset="0"/>
              </a:rPr>
              <a:t>&amp;;</a:t>
            </a:r>
          </a:p>
          <a:p>
            <a:pPr algn="ctr"/>
            <a:r>
              <a:rPr lang="en-US" sz="54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etrix-1" pitchFamily="18" charset="0"/>
              </a:rPr>
              <a:t>'</a:t>
            </a:r>
            <a:r>
              <a:rPr lang="en-US" sz="5400" b="1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etrix-1" pitchFamily="18" charset="0"/>
              </a:rPr>
              <a:t>kwd,qifh</a:t>
            </a:r>
            <a:endParaRPr lang="en-US" sz="5400" b="1" dirty="0" smtClean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etrix-1" pitchFamily="18" charset="0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1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0" y="3360003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 smtClean="0">
                <a:solidFill>
                  <a:srgbClr val="0000FF"/>
                </a:solidFill>
                <a:latin typeface="Metrix-1" pitchFamily="18" charset="0"/>
              </a:rPr>
              <a:t>yHkjzifhudk,fpm;jyKazmfjyrIrsm;oifenf</a:t>
            </a:r>
            <a:r>
              <a:rPr lang="en-US" sz="4800" b="1" dirty="0" smtClean="0">
                <a:solidFill>
                  <a:srgbClr val="0000FF"/>
                </a:solidFill>
                <a:latin typeface="Metrix-1" pitchFamily="18" charset="0"/>
              </a:rPr>
              <a:t>;</a:t>
            </a:r>
            <a:endParaRPr lang="en-US" sz="4800" b="1" dirty="0">
              <a:solidFill>
                <a:srgbClr val="0000FF"/>
              </a:solidFill>
              <a:latin typeface="Metrix-1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2048470"/>
            <a:ext cx="914399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err="1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etrix-1" pitchFamily="18" charset="0"/>
              </a:rPr>
              <a:t>ocFsm</a:t>
            </a:r>
            <a:endParaRPr lang="en-US" sz="5400" b="1" dirty="0" smtClean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etrix-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94918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2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0" y="714406"/>
            <a:ext cx="91440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00" b="1" dirty="0" err="1" smtClean="0">
                <a:solidFill>
                  <a:srgbClr val="0000FF"/>
                </a:solidFill>
                <a:latin typeface="Metrix-1" pitchFamily="18" charset="0"/>
              </a:rPr>
              <a:t>yHkjzifhudk,fpm;jyKazmfjyrIrsm</a:t>
            </a:r>
            <a:r>
              <a:rPr lang="en-US" sz="3800" b="1" dirty="0" smtClean="0">
                <a:solidFill>
                  <a:srgbClr val="0000FF"/>
                </a:solidFill>
                <a:latin typeface="Metrix-1" pitchFamily="18" charset="0"/>
              </a:rPr>
              <a:t>;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63600" y="2971800"/>
            <a:ext cx="7924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err="1" smtClean="0">
                <a:latin typeface="Metrix-1" pitchFamily="18" charset="0"/>
              </a:rPr>
              <a:t>vufawGUvkyfaqmifapjcif;enf;udk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oifMum;oif,lrI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wGifxnfhoGif;azmfjyEdkif&amp;eff</a:t>
            </a:r>
            <a:r>
              <a:rPr lang="en-US" sz="3600" dirty="0" smtClean="0">
                <a:latin typeface="Metrix-1" pitchFamily="18" charset="0"/>
              </a:rPr>
              <a:t> </a:t>
            </a:r>
            <a:endParaRPr lang="en-US" sz="3600" dirty="0">
              <a:latin typeface="Metrix-1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33399" y="2025606"/>
            <a:ext cx="195758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 smtClean="0">
                <a:latin typeface="Metrix-1" pitchFamily="18" charset="0"/>
              </a:rPr>
              <a:t>&amp;</a:t>
            </a:r>
            <a:r>
              <a:rPr lang="en-US" sz="3600" b="1" dirty="0" err="1" smtClean="0">
                <a:latin typeface="Metrix-1" pitchFamily="18" charset="0"/>
              </a:rPr>
              <a:t>nf&amp;G,fcsuf</a:t>
            </a:r>
            <a:endParaRPr lang="en-US" sz="3600" b="1" dirty="0">
              <a:latin typeface="Metrix-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85887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3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0" y="251012"/>
            <a:ext cx="91440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00" b="1" dirty="0" err="1" smtClean="0">
                <a:solidFill>
                  <a:srgbClr val="0000FF"/>
                </a:solidFill>
                <a:latin typeface="Metrix-1" pitchFamily="18" charset="0"/>
              </a:rPr>
              <a:t>yHkjzifhudk,fpm;jyKazmfjyrIrsm</a:t>
            </a:r>
            <a:r>
              <a:rPr lang="en-US" sz="3800" b="1" dirty="0" smtClean="0">
                <a:solidFill>
                  <a:srgbClr val="0000FF"/>
                </a:solidFill>
                <a:latin typeface="Metrix-1" pitchFamily="18" charset="0"/>
              </a:rPr>
              <a:t>;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752600" y="2085235"/>
            <a:ext cx="6324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tabLst>
                <a:tab pos="571500" algn="l"/>
              </a:tabLst>
            </a:pPr>
            <a:r>
              <a:rPr lang="en-US" sz="3600" dirty="0" smtClean="0">
                <a:latin typeface="Metrix-1" pitchFamily="18" charset="0"/>
              </a:rPr>
              <a:t>1/	½kyfjyyHkeSifhAm;*&amp;</a:t>
            </a:r>
            <a:r>
              <a:rPr lang="en-US" sz="3600" dirty="0" err="1" smtClean="0">
                <a:latin typeface="Metrix-1" pitchFamily="18" charset="0"/>
              </a:rPr>
              <a:t>yfrsm;udkMunfhNyD</a:t>
            </a:r>
            <a:r>
              <a:rPr lang="en-US" sz="3600" dirty="0" smtClean="0">
                <a:latin typeface="Metrix-1" pitchFamily="18" charset="0"/>
              </a:rPr>
              <a:t>; </a:t>
            </a:r>
            <a:r>
              <a:rPr lang="en-US" sz="3600" dirty="0" err="1" smtClean="0">
                <a:latin typeface="Metrix-1" pitchFamily="18" charset="0"/>
              </a:rPr>
              <a:t>teuft"dyÜm,f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udkazmfjywwf&amp;eff</a:t>
            </a:r>
            <a:endParaRPr lang="en-US" sz="3600" dirty="0" smtClean="0">
              <a:latin typeface="Metrix-1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18444" y="1295400"/>
            <a:ext cx="36487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 err="1" smtClean="0">
                <a:latin typeface="Metrix-1" pitchFamily="18" charset="0"/>
              </a:rPr>
              <a:t>oifMum;rI&amp;nf&amp;G,fcsuf</a:t>
            </a:r>
            <a:endParaRPr lang="en-US" sz="3600" b="1" dirty="0">
              <a:latin typeface="Metrix-1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752600" y="3810000"/>
            <a:ext cx="6324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tabLst>
                <a:tab pos="571500" algn="l"/>
              </a:tabLst>
            </a:pPr>
            <a:r>
              <a:rPr lang="en-US" sz="3600" dirty="0" smtClean="0">
                <a:latin typeface="Metrix-1" pitchFamily="18" charset="0"/>
              </a:rPr>
              <a:t>2/	</a:t>
            </a:r>
            <a:r>
              <a:rPr lang="en-US" sz="3600" dirty="0" err="1" smtClean="0">
                <a:latin typeface="Metrix-1" pitchFamily="18" charset="0"/>
              </a:rPr>
              <a:t>ay;xm;aompm&amp;if;Z,m;rsm;udk</a:t>
            </a:r>
            <a:r>
              <a:rPr lang="en-US" sz="3600" dirty="0" smtClean="0">
                <a:latin typeface="Metrix-1" pitchFamily="18" charset="0"/>
              </a:rPr>
              <a:t>  Am;*&amp;</a:t>
            </a:r>
            <a:r>
              <a:rPr lang="en-US" sz="3600" dirty="0" err="1" smtClean="0">
                <a:latin typeface="Metrix-1" pitchFamily="18" charset="0"/>
              </a:rPr>
              <a:t>yfrsm;jzifh</a:t>
            </a:r>
            <a:r>
              <a:rPr lang="en-US" sz="3600" dirty="0" smtClean="0">
                <a:latin typeface="Metrix-1" pitchFamily="18" charset="0"/>
              </a:rPr>
              <a:t> a&amp;;</a:t>
            </a:r>
            <a:r>
              <a:rPr lang="en-US" sz="3600" dirty="0" err="1" smtClean="0">
                <a:latin typeface="Metrix-1" pitchFamily="18" charset="0"/>
              </a:rPr>
              <a:t>qGJazmfjywwf&amp;ef</a:t>
            </a:r>
            <a:endParaRPr lang="en-US" sz="3600" dirty="0" smtClean="0">
              <a:latin typeface="Metrix-1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633531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4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0" y="277052"/>
            <a:ext cx="91440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00" b="1" dirty="0" err="1" smtClean="0">
                <a:solidFill>
                  <a:srgbClr val="0000FF"/>
                </a:solidFill>
                <a:latin typeface="Metrix-1" pitchFamily="18" charset="0"/>
              </a:rPr>
              <a:t>tajccHtodynmrsm;udkppfaq;jcif</a:t>
            </a:r>
            <a:r>
              <a:rPr lang="en-US" sz="3800" b="1" dirty="0" smtClean="0">
                <a:solidFill>
                  <a:srgbClr val="0000FF"/>
                </a:solidFill>
                <a:latin typeface="Metrix-1" pitchFamily="18" charset="0"/>
              </a:rPr>
              <a:t>;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499360" y="1669812"/>
            <a:ext cx="6797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err="1" smtClean="0">
                <a:latin typeface="Metrix-1" pitchFamily="18" charset="0"/>
              </a:rPr>
              <a:t>onf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opfoD</a:t>
            </a:r>
            <a:r>
              <a:rPr lang="en-US" sz="3600" dirty="0" smtClean="0">
                <a:latin typeface="Metrix-1" pitchFamily="18" charset="0"/>
              </a:rPr>
              <a:t>; 1 </a:t>
            </a:r>
            <a:r>
              <a:rPr lang="en-US" sz="3600" dirty="0" err="1" smtClean="0">
                <a:latin typeface="Metrix-1" pitchFamily="18" charset="0"/>
              </a:rPr>
              <a:t>vHk;udkazmfjyonf</a:t>
            </a:r>
            <a:r>
              <a:rPr lang="en-US" sz="3600" dirty="0" smtClean="0">
                <a:latin typeface="Metrix-1" pitchFamily="18" charset="0"/>
              </a:rPr>
              <a:t>/</a:t>
            </a:r>
            <a:endParaRPr lang="en-US" sz="3600" dirty="0">
              <a:latin typeface="Metrix-1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474377" y="3881299"/>
            <a:ext cx="579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err="1" smtClean="0">
                <a:latin typeface="Metrix-1" pitchFamily="18" charset="0"/>
              </a:rPr>
              <a:t>onf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uav;i,f</a:t>
            </a:r>
            <a:r>
              <a:rPr lang="en-US" sz="3600" dirty="0" smtClean="0">
                <a:latin typeface="Metrix-1" pitchFamily="18" charset="0"/>
              </a:rPr>
              <a:t> 9 </a:t>
            </a:r>
            <a:r>
              <a:rPr lang="en-US" sz="3600" dirty="0" err="1" smtClean="0">
                <a:latin typeface="Metrix-1" pitchFamily="18" charset="0"/>
              </a:rPr>
              <a:t>OD;udkazmfjyvQif</a:t>
            </a:r>
            <a:r>
              <a:rPr lang="en-US" sz="3600" dirty="0" smtClean="0">
                <a:latin typeface="Metrix-1" pitchFamily="18" charset="0"/>
              </a:rPr>
              <a:t>  </a:t>
            </a:r>
            <a:endParaRPr lang="en-US" sz="3600" dirty="0">
              <a:latin typeface="Metrix-1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651760" y="2460387"/>
            <a:ext cx="640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err="1" smtClean="0">
                <a:latin typeface="Metrix-1" pitchFamily="18" charset="0"/>
              </a:rPr>
              <a:t>onf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opfoD</a:t>
            </a:r>
            <a:r>
              <a:rPr lang="en-US" sz="3600" dirty="0" smtClean="0">
                <a:latin typeface="Metrix-1" pitchFamily="18" charset="0"/>
              </a:rPr>
              <a:t>; ---- </a:t>
            </a:r>
            <a:r>
              <a:rPr lang="en-US" sz="3600" dirty="0" err="1" smtClean="0">
                <a:latin typeface="Metrix-1" pitchFamily="18" charset="0"/>
              </a:rPr>
              <a:t>vHk</a:t>
            </a:r>
            <a:r>
              <a:rPr lang="en-US" sz="3600" dirty="0" smtClean="0">
                <a:latin typeface="Metrix-1" pitchFamily="18" charset="0"/>
              </a:rPr>
              <a:t>; </a:t>
            </a:r>
            <a:r>
              <a:rPr lang="en-US" sz="3600" dirty="0" err="1" smtClean="0">
                <a:latin typeface="Metrix-1" pitchFamily="18" charset="0"/>
              </a:rPr>
              <a:t>udkazmfjyonf</a:t>
            </a:r>
            <a:r>
              <a:rPr lang="en-US" sz="3600" dirty="0" smtClean="0">
                <a:latin typeface="Metrix-1" pitchFamily="18" charset="0"/>
              </a:rPr>
              <a:t>/</a:t>
            </a:r>
            <a:endParaRPr lang="en-US" sz="3600" dirty="0">
              <a:latin typeface="Metrix-1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388" y="3800730"/>
            <a:ext cx="350577" cy="838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84515">
            <a:off x="1788516" y="1496559"/>
            <a:ext cx="577029" cy="85830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87622">
            <a:off x="807781" y="2384167"/>
            <a:ext cx="526199" cy="81560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84515">
            <a:off x="1423826" y="2418675"/>
            <a:ext cx="525197" cy="76925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84515">
            <a:off x="2033697" y="2437706"/>
            <a:ext cx="520015" cy="76925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3785364"/>
            <a:ext cx="350577" cy="8382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8488" y="4658564"/>
            <a:ext cx="350577" cy="8382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216" y="3791789"/>
            <a:ext cx="350577" cy="8382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778235" y="4711874"/>
            <a:ext cx="63501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600" dirty="0" err="1">
                <a:latin typeface="Metrix-1" pitchFamily="18" charset="0"/>
              </a:rPr>
              <a:t>onf</a:t>
            </a:r>
            <a:r>
              <a:rPr lang="en-US" sz="3600" dirty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uav;i,f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>
                <a:latin typeface="Metrix-1" pitchFamily="18" charset="0"/>
              </a:rPr>
              <a:t>---- </a:t>
            </a:r>
            <a:r>
              <a:rPr lang="en-US" sz="3600" dirty="0" err="1">
                <a:latin typeface="Metrix-1" pitchFamily="18" charset="0"/>
              </a:rPr>
              <a:t>OD;udkazmfjyonf</a:t>
            </a:r>
            <a:r>
              <a:rPr lang="en-US" sz="3600" dirty="0">
                <a:latin typeface="Metrix-1" pitchFamily="18" charset="0"/>
              </a:rPr>
              <a:t>/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28600" y="1277991"/>
            <a:ext cx="861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smtClean="0">
                <a:latin typeface="Metrix-1" pitchFamily="18" charset="0"/>
              </a:rPr>
              <a:t>1/</a:t>
            </a:r>
            <a:endParaRPr lang="en-US" sz="3600" dirty="0">
              <a:latin typeface="Metrix-1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52400" y="3579754"/>
            <a:ext cx="861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>
                <a:latin typeface="Metrix-1" pitchFamily="18" charset="0"/>
              </a:rPr>
              <a:t>2</a:t>
            </a:r>
            <a:r>
              <a:rPr lang="en-US" sz="3600" dirty="0" smtClean="0">
                <a:latin typeface="Metrix-1" pitchFamily="18" charset="0"/>
              </a:rPr>
              <a:t>/</a:t>
            </a:r>
            <a:endParaRPr lang="en-US" sz="3600" dirty="0">
              <a:latin typeface="Metrix-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44054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5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38200" y="1524000"/>
            <a:ext cx="381000" cy="3810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685800" y="1371600"/>
            <a:ext cx="8305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smtClean="0">
                <a:latin typeface="Metrix-1" pitchFamily="18" charset="0"/>
              </a:rPr>
              <a:t>   </a:t>
            </a:r>
            <a:r>
              <a:rPr lang="en-US" sz="3600" dirty="0" err="1" smtClean="0">
                <a:latin typeface="Metrix-1" pitchFamily="18" charset="0"/>
              </a:rPr>
              <a:t>onf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tdrf</a:t>
            </a:r>
            <a:r>
              <a:rPr lang="en-US" sz="3600" dirty="0" smtClean="0">
                <a:latin typeface="Metrix-1" pitchFamily="18" charset="0"/>
              </a:rPr>
              <a:t> 10 </a:t>
            </a:r>
            <a:r>
              <a:rPr lang="en-US" sz="3600" dirty="0" err="1" smtClean="0">
                <a:latin typeface="Metrix-1" pitchFamily="18" charset="0"/>
              </a:rPr>
              <a:t>vHk;udkazmfjyonf</a:t>
            </a:r>
            <a:r>
              <a:rPr lang="en-US" sz="3600" dirty="0" smtClean="0">
                <a:latin typeface="Metrix-1" pitchFamily="18" charset="0"/>
              </a:rPr>
              <a:t>/    </a:t>
            </a:r>
            <a:r>
              <a:rPr lang="en-US" sz="3600" dirty="0" err="1" smtClean="0">
                <a:latin typeface="Metrix-1" pitchFamily="18" charset="0"/>
              </a:rPr>
              <a:t>onf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tdrf</a:t>
            </a:r>
            <a:r>
              <a:rPr lang="en-US" sz="3600" dirty="0" smtClean="0">
                <a:latin typeface="Metrix-1" pitchFamily="18" charset="0"/>
              </a:rPr>
              <a:t> 5 </a:t>
            </a:r>
            <a:r>
              <a:rPr lang="en-US" sz="3600" dirty="0" err="1" smtClean="0">
                <a:latin typeface="Metrix-1" pitchFamily="18" charset="0"/>
              </a:rPr>
              <a:t>vHk;udkazmfjyvQif</a:t>
            </a:r>
            <a:r>
              <a:rPr lang="en-US" sz="3600" dirty="0" smtClean="0">
                <a:latin typeface="Metrix-1" pitchFamily="18" charset="0"/>
              </a:rPr>
              <a:t>     +     </a:t>
            </a:r>
            <a:r>
              <a:rPr lang="en-US" sz="3600" dirty="0" err="1" smtClean="0">
                <a:latin typeface="Metrix-1" pitchFamily="18" charset="0"/>
              </a:rPr>
              <a:t>onf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tdrf</a:t>
            </a:r>
            <a:r>
              <a:rPr lang="en-US" sz="3600" dirty="0" smtClean="0">
                <a:latin typeface="Metrix-1" pitchFamily="18" charset="0"/>
              </a:rPr>
              <a:t> ---- </a:t>
            </a:r>
            <a:r>
              <a:rPr lang="en-US" sz="3600" dirty="0" err="1" smtClean="0">
                <a:latin typeface="Metrix-1" pitchFamily="18" charset="0"/>
              </a:rPr>
              <a:t>vHk;udk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azmfjyonf</a:t>
            </a:r>
            <a:r>
              <a:rPr lang="en-US" sz="3600" dirty="0" smtClean="0">
                <a:latin typeface="Metrix-1" pitchFamily="18" charset="0"/>
              </a:rPr>
              <a:t>/ </a:t>
            </a:r>
            <a:endParaRPr lang="en-US" sz="3600" dirty="0">
              <a:latin typeface="Metrix-1" pitchFamily="18" charset="0"/>
            </a:endParaRPr>
          </a:p>
        </p:txBody>
      </p:sp>
      <p:sp>
        <p:nvSpPr>
          <p:cNvPr id="12" name="Right Triangle 11"/>
          <p:cNvSpPr/>
          <p:nvPr/>
        </p:nvSpPr>
        <p:spPr>
          <a:xfrm flipH="1" flipV="1">
            <a:off x="6438276" y="1516026"/>
            <a:ext cx="343523" cy="457200"/>
          </a:xfrm>
          <a:prstGeom prst="rtTriangl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3258436" y="2105025"/>
            <a:ext cx="381000" cy="3810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Triangle 22"/>
          <p:cNvSpPr/>
          <p:nvPr/>
        </p:nvSpPr>
        <p:spPr>
          <a:xfrm flipV="1">
            <a:off x="4655288" y="2066925"/>
            <a:ext cx="381000" cy="457200"/>
          </a:xfrm>
          <a:prstGeom prst="rtTriangl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917387" y="3733800"/>
            <a:ext cx="7693213" cy="1806691"/>
            <a:chOff x="533400" y="1493241"/>
            <a:chExt cx="7693213" cy="1806691"/>
          </a:xfrm>
        </p:grpSpPr>
        <p:sp>
          <p:nvSpPr>
            <p:cNvPr id="49" name="TextBox 48"/>
            <p:cNvSpPr txBox="1"/>
            <p:nvPr/>
          </p:nvSpPr>
          <p:spPr>
            <a:xfrm>
              <a:off x="3352800" y="1595044"/>
              <a:ext cx="48291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3600" dirty="0" err="1" smtClean="0">
                  <a:latin typeface="Metrix-1" pitchFamily="18" charset="0"/>
                </a:rPr>
                <a:t>onf</a:t>
              </a:r>
              <a:r>
                <a:rPr lang="en-US" sz="3600" dirty="0" smtClean="0">
                  <a:latin typeface="Metrix-1" pitchFamily="18" charset="0"/>
                </a:rPr>
                <a:t> </a:t>
              </a:r>
              <a:r>
                <a:rPr lang="en-US" sz="3600" dirty="0" err="1" smtClean="0">
                  <a:latin typeface="Metrix-1" pitchFamily="18" charset="0"/>
                </a:rPr>
                <a:t>vlBuD</a:t>
              </a:r>
              <a:r>
                <a:rPr lang="en-US" sz="3600" dirty="0" smtClean="0">
                  <a:latin typeface="Metrix-1" pitchFamily="18" charset="0"/>
                </a:rPr>
                <a:t>; 10 </a:t>
              </a:r>
              <a:r>
                <a:rPr lang="en-US" sz="3600" dirty="0" err="1" smtClean="0">
                  <a:latin typeface="Metrix-1" pitchFamily="18" charset="0"/>
                </a:rPr>
                <a:t>OD;udkñTef;vQif</a:t>
              </a:r>
              <a:r>
                <a:rPr lang="en-US" sz="3600" dirty="0" smtClean="0">
                  <a:latin typeface="Metrix-1" pitchFamily="18" charset="0"/>
                </a:rPr>
                <a:t>  </a:t>
              </a:r>
              <a:endParaRPr lang="en-US" sz="3600" dirty="0">
                <a:latin typeface="Metrix-1" pitchFamily="18" charset="0"/>
              </a:endParaRPr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8450" y="1493241"/>
              <a:ext cx="457200" cy="901816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2817760" y="2477869"/>
              <a:ext cx="5408853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n-US" sz="3600" dirty="0" err="1">
                  <a:latin typeface="Metrix-1" pitchFamily="18" charset="0"/>
                </a:rPr>
                <a:t>onf</a:t>
              </a:r>
              <a:r>
                <a:rPr lang="en-US" sz="3600" dirty="0">
                  <a:latin typeface="Metrix-1" pitchFamily="18" charset="0"/>
                </a:rPr>
                <a:t> </a:t>
              </a:r>
              <a:r>
                <a:rPr lang="en-US" sz="3600" dirty="0" err="1" smtClean="0">
                  <a:latin typeface="Metrix-1" pitchFamily="18" charset="0"/>
                </a:rPr>
                <a:t>vlBuD</a:t>
              </a:r>
              <a:r>
                <a:rPr lang="en-US" sz="3600" dirty="0" smtClean="0">
                  <a:latin typeface="Metrix-1" pitchFamily="18" charset="0"/>
                </a:rPr>
                <a:t>; </a:t>
              </a:r>
              <a:r>
                <a:rPr lang="en-US" sz="3600" dirty="0">
                  <a:latin typeface="Metrix-1" pitchFamily="18" charset="0"/>
                </a:rPr>
                <a:t>---- </a:t>
              </a:r>
              <a:r>
                <a:rPr lang="en-US" sz="3600" dirty="0" err="1" smtClean="0">
                  <a:latin typeface="Metrix-1" pitchFamily="18" charset="0"/>
                </a:rPr>
                <a:t>OD;udkñTef;onf</a:t>
              </a:r>
              <a:r>
                <a:rPr lang="en-US" sz="3600" dirty="0">
                  <a:latin typeface="Metrix-1" pitchFamily="18" charset="0"/>
                </a:rPr>
                <a:t>/</a:t>
              </a:r>
            </a:p>
          </p:txBody>
        </p:sp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400" y="1493241"/>
              <a:ext cx="457200" cy="901816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6325" y="1493241"/>
              <a:ext cx="457200" cy="901816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85925" y="1493241"/>
              <a:ext cx="457200" cy="901816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7900" y="1493241"/>
              <a:ext cx="457200" cy="901816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19250" y="2398116"/>
              <a:ext cx="457200" cy="901816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2175" y="2398116"/>
              <a:ext cx="457200" cy="901816"/>
            </a:xfrm>
            <a:prstGeom prst="rect">
              <a:avLst/>
            </a:prstGeom>
          </p:spPr>
        </p:pic>
      </p:grpSp>
      <p:sp>
        <p:nvSpPr>
          <p:cNvPr id="19" name="TextBox 18"/>
          <p:cNvSpPr txBox="1"/>
          <p:nvPr/>
        </p:nvSpPr>
        <p:spPr>
          <a:xfrm>
            <a:off x="0" y="277052"/>
            <a:ext cx="91440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00" b="1" dirty="0" err="1" smtClean="0">
                <a:solidFill>
                  <a:srgbClr val="0000FF"/>
                </a:solidFill>
                <a:latin typeface="Metrix-1" pitchFamily="18" charset="0"/>
              </a:rPr>
              <a:t>tajccHtodynmrsm;udkppfaq;jcif</a:t>
            </a:r>
            <a:r>
              <a:rPr lang="en-US" sz="3800" b="1" dirty="0" smtClean="0">
                <a:solidFill>
                  <a:srgbClr val="0000FF"/>
                </a:solidFill>
                <a:latin typeface="Metrix-1" pitchFamily="18" charset="0"/>
              </a:rPr>
              <a:t>;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8752" y="1295400"/>
            <a:ext cx="861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>
                <a:latin typeface="Metrix-1" pitchFamily="18" charset="0"/>
              </a:rPr>
              <a:t>3</a:t>
            </a:r>
            <a:r>
              <a:rPr lang="en-US" sz="3600" dirty="0" smtClean="0">
                <a:latin typeface="Metrix-1" pitchFamily="18" charset="0"/>
              </a:rPr>
              <a:t>/</a:t>
            </a:r>
            <a:endParaRPr lang="en-US" sz="3600" dirty="0">
              <a:latin typeface="Metrix-1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28752" y="3544669"/>
            <a:ext cx="861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smtClean="0">
                <a:latin typeface="Metrix-1" pitchFamily="18" charset="0"/>
              </a:rPr>
              <a:t>4/</a:t>
            </a:r>
            <a:endParaRPr lang="en-US" sz="3600" dirty="0">
              <a:latin typeface="Metrix-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00292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6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0" y="251012"/>
            <a:ext cx="91440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00" b="1" dirty="0" err="1" smtClean="0">
                <a:solidFill>
                  <a:srgbClr val="0000FF"/>
                </a:solidFill>
                <a:latin typeface="Metrix-1" pitchFamily="18" charset="0"/>
              </a:rPr>
              <a:t>yHkjzifhudk,fpm;jyKazmfjyrIrsm</a:t>
            </a:r>
            <a:r>
              <a:rPr lang="en-US" sz="3800" b="1" dirty="0" smtClean="0">
                <a:solidFill>
                  <a:srgbClr val="0000FF"/>
                </a:solidFill>
                <a:latin typeface="Metrix-1" pitchFamily="18" charset="0"/>
              </a:rPr>
              <a:t>;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2642570"/>
              </p:ext>
            </p:extLst>
          </p:nvPr>
        </p:nvGraphicFramePr>
        <p:xfrm>
          <a:off x="914400" y="1295400"/>
          <a:ext cx="7391400" cy="360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3800"/>
                <a:gridCol w="2463800"/>
                <a:gridCol w="2463800"/>
              </a:tblGrid>
              <a:tr h="660400">
                <a:tc gridSpan="3">
                  <a:txBody>
                    <a:bodyPr/>
                    <a:lstStyle/>
                    <a:p>
                      <a:pPr algn="ctr"/>
                      <a:r>
                        <a:rPr lang="en-US" sz="3600" b="0" dirty="0" err="1" smtClean="0">
                          <a:solidFill>
                            <a:schemeClr val="tx1"/>
                          </a:solidFill>
                          <a:latin typeface="Metrix-1" pitchFamily="18" charset="0"/>
                        </a:rPr>
                        <a:t>uav;rsm;ESpfoufaomeHeufpm</a:t>
                      </a:r>
                      <a:endParaRPr lang="en-US" sz="3600" b="0" dirty="0">
                        <a:solidFill>
                          <a:schemeClr val="tx1"/>
                        </a:solidFill>
                        <a:latin typeface="Metrix-1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3600" dirty="0"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3600" dirty="0">
                        <a:latin typeface="Metrix-1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60400">
                <a:tc>
                  <a:txBody>
                    <a:bodyPr/>
                    <a:lstStyle/>
                    <a:p>
                      <a:endParaRPr lang="en-US" sz="3600" dirty="0" smtClean="0">
                        <a:latin typeface="Metrix-1" pitchFamily="18" charset="0"/>
                      </a:endParaRPr>
                    </a:p>
                    <a:p>
                      <a:endParaRPr lang="en-US" sz="3600" dirty="0" smtClean="0">
                        <a:latin typeface="Metrix-1" pitchFamily="18" charset="0"/>
                      </a:endParaRPr>
                    </a:p>
                    <a:p>
                      <a:endParaRPr lang="en-US" sz="3600" dirty="0" smtClean="0">
                        <a:latin typeface="Metrix-1" pitchFamily="18" charset="0"/>
                      </a:endParaRPr>
                    </a:p>
                    <a:p>
                      <a:endParaRPr lang="en-US" sz="3600" dirty="0" smtClean="0">
                        <a:latin typeface="Metrix-1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3600" dirty="0">
                        <a:latin typeface="Metrix-1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3600" dirty="0">
                        <a:latin typeface="Metrix-1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6040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err="1" smtClean="0">
                          <a:latin typeface="Metrix-1" pitchFamily="18" charset="0"/>
                        </a:rPr>
                        <a:t>rkefY</a:t>
                      </a:r>
                      <a:r>
                        <a:rPr lang="en-US" sz="3600" dirty="0" smtClean="0">
                          <a:latin typeface="Metrix-1" pitchFamily="18" charset="0"/>
                        </a:rPr>
                        <a:t>[</a:t>
                      </a:r>
                      <a:r>
                        <a:rPr lang="en-US" sz="3600" dirty="0" err="1" smtClean="0">
                          <a:latin typeface="Metrix-1" pitchFamily="18" charset="0"/>
                        </a:rPr>
                        <a:t>if;cg</a:t>
                      </a:r>
                      <a:r>
                        <a:rPr lang="en-US" sz="3600" dirty="0" smtClean="0">
                          <a:latin typeface="Metrix-1" pitchFamily="18" charset="0"/>
                        </a:rPr>
                        <a:t>;</a:t>
                      </a:r>
                      <a:endParaRPr lang="en-US" sz="3600" dirty="0">
                        <a:latin typeface="Metrix-1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err="1" smtClean="0">
                          <a:latin typeface="Metrix-1" pitchFamily="18" charset="0"/>
                        </a:rPr>
                        <a:t>tkef;EdkYacgufqGJ</a:t>
                      </a:r>
                      <a:endParaRPr lang="en-US" sz="3600" dirty="0">
                        <a:latin typeface="Metrix-1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err="1" smtClean="0">
                          <a:latin typeface="Metrix-1" pitchFamily="18" charset="0"/>
                        </a:rPr>
                        <a:t>xrif;aMumf</a:t>
                      </a:r>
                      <a:endParaRPr lang="en-US" sz="3600" dirty="0">
                        <a:latin typeface="Metrix-1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0" name="Chord 9"/>
          <p:cNvSpPr/>
          <p:nvPr/>
        </p:nvSpPr>
        <p:spPr>
          <a:xfrm>
            <a:off x="6858000" y="2178321"/>
            <a:ext cx="302418" cy="300039"/>
          </a:xfrm>
          <a:prstGeom prst="chord">
            <a:avLst>
              <a:gd name="adj1" fmla="val 5383137"/>
              <a:gd name="adj2" fmla="val 16262891"/>
            </a:avLst>
          </a:prstGeom>
          <a:noFill/>
          <a:ln w="28575">
            <a:solidFill>
              <a:srgbClr val="CC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872068" y="5267236"/>
            <a:ext cx="284962" cy="300038"/>
          </a:xfrm>
          <a:prstGeom prst="ellipse">
            <a:avLst/>
          </a:prstGeom>
          <a:noFill/>
          <a:ln w="28575">
            <a:solidFill>
              <a:srgbClr val="CC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855505" y="5114787"/>
            <a:ext cx="7662334" cy="992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Metrix-1" pitchFamily="18" charset="0"/>
              </a:rPr>
              <a:t>  </a:t>
            </a:r>
            <a:r>
              <a:rPr lang="en-US" sz="3600" dirty="0" err="1" smtClean="0">
                <a:latin typeface="Metrix-1" pitchFamily="18" charset="0"/>
              </a:rPr>
              <a:t>onf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uav</a:t>
            </a:r>
            <a:r>
              <a:rPr lang="en-US" sz="3600" dirty="0" smtClean="0">
                <a:latin typeface="Metrix-1" pitchFamily="18" charset="0"/>
              </a:rPr>
              <a:t>; 2 OD;?    </a:t>
            </a:r>
            <a:r>
              <a:rPr lang="en-US" sz="3600" dirty="0" err="1" smtClean="0">
                <a:latin typeface="Metrix-1" pitchFamily="18" charset="0"/>
              </a:rPr>
              <a:t>onf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uav</a:t>
            </a:r>
            <a:r>
              <a:rPr lang="en-US" sz="3600" dirty="0" smtClean="0">
                <a:latin typeface="Metrix-1" pitchFamily="18" charset="0"/>
              </a:rPr>
              <a:t>; 1 OD; </a:t>
            </a:r>
            <a:r>
              <a:rPr lang="en-US" sz="3600" dirty="0" err="1" smtClean="0">
                <a:latin typeface="Metrix-1" pitchFamily="18" charset="0"/>
              </a:rPr>
              <a:t>udk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ñTef;onf</a:t>
            </a:r>
            <a:r>
              <a:rPr lang="en-US" sz="3600" dirty="0" smtClean="0">
                <a:latin typeface="Metrix-1" pitchFamily="18" charset="0"/>
              </a:rPr>
              <a:t>/</a:t>
            </a:r>
            <a:endParaRPr lang="en-US" sz="3600" dirty="0">
              <a:latin typeface="Metrix-1" pitchFamily="18" charset="0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1871132" y="2138362"/>
            <a:ext cx="304799" cy="300038"/>
          </a:xfrm>
          <a:prstGeom prst="ellipse">
            <a:avLst/>
          </a:prstGeom>
          <a:noFill/>
          <a:ln w="28575">
            <a:solidFill>
              <a:srgbClr val="CC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Chord 43"/>
          <p:cNvSpPr/>
          <p:nvPr/>
        </p:nvSpPr>
        <p:spPr>
          <a:xfrm>
            <a:off x="4436534" y="5278084"/>
            <a:ext cx="282736" cy="300039"/>
          </a:xfrm>
          <a:prstGeom prst="chord">
            <a:avLst>
              <a:gd name="adj1" fmla="val 5383137"/>
              <a:gd name="adj2" fmla="val 16262891"/>
            </a:avLst>
          </a:prstGeom>
          <a:noFill/>
          <a:ln w="28575">
            <a:solidFill>
              <a:srgbClr val="CC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1879599" y="2555783"/>
            <a:ext cx="304799" cy="300038"/>
          </a:xfrm>
          <a:prstGeom prst="ellipse">
            <a:avLst/>
          </a:prstGeom>
          <a:noFill/>
          <a:ln w="28575">
            <a:solidFill>
              <a:srgbClr val="CC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1879599" y="2942947"/>
            <a:ext cx="304799" cy="300038"/>
          </a:xfrm>
          <a:prstGeom prst="ellipse">
            <a:avLst/>
          </a:prstGeom>
          <a:noFill/>
          <a:ln w="28575">
            <a:solidFill>
              <a:srgbClr val="CC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1871133" y="3339729"/>
            <a:ext cx="304799" cy="300038"/>
          </a:xfrm>
          <a:prstGeom prst="ellipse">
            <a:avLst/>
          </a:prstGeom>
          <a:noFill/>
          <a:ln w="28575">
            <a:solidFill>
              <a:srgbClr val="CC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1879599" y="3733804"/>
            <a:ext cx="304799" cy="300038"/>
          </a:xfrm>
          <a:prstGeom prst="ellipse">
            <a:avLst/>
          </a:prstGeom>
          <a:noFill/>
          <a:ln w="28575">
            <a:solidFill>
              <a:srgbClr val="CC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4389187" y="2595562"/>
            <a:ext cx="304799" cy="300038"/>
          </a:xfrm>
          <a:prstGeom prst="ellipse">
            <a:avLst/>
          </a:prstGeom>
          <a:noFill/>
          <a:ln w="28575">
            <a:solidFill>
              <a:srgbClr val="CC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4390339" y="2983723"/>
            <a:ext cx="304799" cy="300038"/>
          </a:xfrm>
          <a:prstGeom prst="ellipse">
            <a:avLst/>
          </a:prstGeom>
          <a:noFill/>
          <a:ln w="28575">
            <a:solidFill>
              <a:srgbClr val="CC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4383024" y="3378202"/>
            <a:ext cx="304799" cy="300038"/>
          </a:xfrm>
          <a:prstGeom prst="ellipse">
            <a:avLst/>
          </a:prstGeom>
          <a:noFill/>
          <a:ln w="28575">
            <a:solidFill>
              <a:srgbClr val="CC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4381873" y="3767669"/>
            <a:ext cx="304799" cy="300038"/>
          </a:xfrm>
          <a:prstGeom prst="ellipse">
            <a:avLst/>
          </a:prstGeom>
          <a:noFill/>
          <a:ln w="28575">
            <a:solidFill>
              <a:srgbClr val="CC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6841066" y="2595562"/>
            <a:ext cx="304799" cy="300038"/>
          </a:xfrm>
          <a:prstGeom prst="ellipse">
            <a:avLst/>
          </a:prstGeom>
          <a:noFill/>
          <a:ln w="28575">
            <a:solidFill>
              <a:srgbClr val="CC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6849533" y="2998353"/>
            <a:ext cx="304799" cy="300038"/>
          </a:xfrm>
          <a:prstGeom prst="ellipse">
            <a:avLst/>
          </a:prstGeom>
          <a:noFill/>
          <a:ln w="28575">
            <a:solidFill>
              <a:srgbClr val="CC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6849533" y="3392832"/>
            <a:ext cx="304799" cy="300038"/>
          </a:xfrm>
          <a:prstGeom prst="ellipse">
            <a:avLst/>
          </a:prstGeom>
          <a:noFill/>
          <a:ln w="28575">
            <a:solidFill>
              <a:srgbClr val="CC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/>
          <p:cNvSpPr/>
          <p:nvPr/>
        </p:nvSpPr>
        <p:spPr>
          <a:xfrm>
            <a:off x="6841067" y="3774984"/>
            <a:ext cx="304799" cy="300038"/>
          </a:xfrm>
          <a:prstGeom prst="ellipse">
            <a:avLst/>
          </a:prstGeom>
          <a:noFill/>
          <a:ln w="28575">
            <a:solidFill>
              <a:srgbClr val="CC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864871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42" grpId="0"/>
      <p:bldP spid="4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7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76225" y="152400"/>
            <a:ext cx="91440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800" b="1">
                <a:solidFill>
                  <a:srgbClr val="0000FF"/>
                </a:solidFill>
                <a:latin typeface="Metrix-1" pitchFamily="18" charset="0"/>
              </a:defRPr>
            </a:lvl1pPr>
          </a:lstStyle>
          <a:p>
            <a:r>
              <a:rPr lang="en-US" dirty="0" err="1" smtClean="0"/>
              <a:t>a'gifvdkufAm</a:t>
            </a:r>
            <a:r>
              <a:rPr lang="en-US" dirty="0" smtClean="0"/>
              <a:t>;*&amp;</a:t>
            </a:r>
            <a:r>
              <a:rPr lang="en-US" dirty="0" err="1" smtClean="0"/>
              <a:t>yf</a:t>
            </a:r>
            <a:r>
              <a:rPr lang="en-US" dirty="0" smtClean="0"/>
              <a:t> </a:t>
            </a:r>
            <a:r>
              <a:rPr lang="en-US" dirty="0" err="1" smtClean="0"/>
              <a:t>avhvmjcif</a:t>
            </a:r>
            <a:r>
              <a:rPr lang="en-US" dirty="0" smtClean="0"/>
              <a:t>;?</a:t>
            </a:r>
            <a:r>
              <a:rPr lang="en-US" dirty="0" err="1" smtClean="0"/>
              <a:t>zwfjcif</a:t>
            </a:r>
            <a:r>
              <a:rPr lang="en-US" dirty="0" smtClean="0"/>
              <a:t>;? </a:t>
            </a:r>
            <a:endParaRPr lang="en-US" dirty="0"/>
          </a:p>
        </p:txBody>
      </p:sp>
      <p:sp>
        <p:nvSpPr>
          <p:cNvPr id="75" name="TextBox 74"/>
          <p:cNvSpPr txBox="1"/>
          <p:nvPr/>
        </p:nvSpPr>
        <p:spPr>
          <a:xfrm>
            <a:off x="0" y="914400"/>
            <a:ext cx="91440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Metrix-1" pitchFamily="18" charset="0"/>
              </a:rPr>
              <a:t>eHeufpmtrnfESifhuav;OD;a&amp;jyAm</a:t>
            </a:r>
            <a:r>
              <a:rPr lang="en-US" sz="3600" dirty="0" smtClean="0">
                <a:latin typeface="Metrix-1" pitchFamily="18" charset="0"/>
              </a:rPr>
              <a:t>;*&amp;</a:t>
            </a:r>
            <a:r>
              <a:rPr lang="en-US" sz="3600" dirty="0" err="1" smtClean="0">
                <a:latin typeface="Metrix-1" pitchFamily="18" charset="0"/>
              </a:rPr>
              <a:t>yf</a:t>
            </a:r>
            <a:endParaRPr lang="en-US" sz="3600" dirty="0" smtClean="0">
              <a:latin typeface="Metrix-1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874937" y="1371600"/>
            <a:ext cx="736141" cy="4183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5500"/>
              </a:lnSpc>
            </a:pPr>
            <a:r>
              <a:rPr lang="en-US" sz="3200" dirty="0" smtClean="0">
                <a:latin typeface="Metrix-1" pitchFamily="18" charset="0"/>
              </a:rPr>
              <a:t>10</a:t>
            </a:r>
          </a:p>
          <a:p>
            <a:pPr algn="r">
              <a:lnSpc>
                <a:spcPts val="5500"/>
              </a:lnSpc>
            </a:pPr>
            <a:r>
              <a:rPr lang="en-US" sz="3200" dirty="0" smtClean="0">
                <a:latin typeface="Metrix-1" pitchFamily="18" charset="0"/>
              </a:rPr>
              <a:t>8</a:t>
            </a:r>
          </a:p>
          <a:p>
            <a:pPr algn="r">
              <a:lnSpc>
                <a:spcPts val="5700"/>
              </a:lnSpc>
            </a:pPr>
            <a:r>
              <a:rPr lang="en-US" sz="3200" dirty="0" smtClean="0">
                <a:latin typeface="Metrix-1" pitchFamily="18" charset="0"/>
              </a:rPr>
              <a:t>6</a:t>
            </a:r>
          </a:p>
          <a:p>
            <a:pPr algn="r">
              <a:lnSpc>
                <a:spcPts val="5200"/>
              </a:lnSpc>
            </a:pPr>
            <a:r>
              <a:rPr lang="en-US" sz="3200" dirty="0" smtClean="0">
                <a:latin typeface="Metrix-1" pitchFamily="18" charset="0"/>
              </a:rPr>
              <a:t>4</a:t>
            </a:r>
          </a:p>
          <a:p>
            <a:pPr algn="r">
              <a:lnSpc>
                <a:spcPts val="5000"/>
              </a:lnSpc>
            </a:pPr>
            <a:r>
              <a:rPr lang="en-US" sz="3200" dirty="0">
                <a:latin typeface="Metrix-1" pitchFamily="18" charset="0"/>
              </a:rPr>
              <a:t>2</a:t>
            </a:r>
            <a:endParaRPr lang="en-US" sz="3200" dirty="0" smtClean="0">
              <a:latin typeface="Metrix-1" pitchFamily="18" charset="0"/>
            </a:endParaRPr>
          </a:p>
          <a:p>
            <a:pPr algn="r">
              <a:lnSpc>
                <a:spcPts val="5000"/>
              </a:lnSpc>
            </a:pPr>
            <a:r>
              <a:rPr lang="en-US" sz="3200" dirty="0">
                <a:latin typeface="Metrix-1" pitchFamily="18" charset="0"/>
              </a:rPr>
              <a:t>0</a:t>
            </a:r>
          </a:p>
        </p:txBody>
      </p:sp>
      <p:graphicFrame>
        <p:nvGraphicFramePr>
          <p:cNvPr id="60" name="Table 5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4770616"/>
              </p:ext>
            </p:extLst>
          </p:nvPr>
        </p:nvGraphicFramePr>
        <p:xfrm>
          <a:off x="1600196" y="1828798"/>
          <a:ext cx="6553205" cy="347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0641"/>
                <a:gridCol w="1310641"/>
                <a:gridCol w="1310641"/>
                <a:gridCol w="1310641"/>
                <a:gridCol w="1310641"/>
              </a:tblGrid>
              <a:tr h="342900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CC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9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CC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9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CC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9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CC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9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CC"/>
                    </a:solidFill>
                  </a:tcPr>
                </a:tc>
              </a:tr>
            </a:tbl>
          </a:graphicData>
        </a:graphic>
      </p:graphicFrame>
      <p:sp>
        <p:nvSpPr>
          <p:cNvPr id="62" name="TextBox 61"/>
          <p:cNvSpPr txBox="1"/>
          <p:nvPr/>
        </p:nvSpPr>
        <p:spPr>
          <a:xfrm>
            <a:off x="1611078" y="5357846"/>
            <a:ext cx="74567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Metrix-1" pitchFamily="18" charset="0"/>
              </a:rPr>
              <a:t>rkefY</a:t>
            </a:r>
            <a:r>
              <a:rPr lang="en-US" sz="3200" dirty="0" smtClean="0">
                <a:latin typeface="Metrix-1" pitchFamily="18" charset="0"/>
              </a:rPr>
              <a:t>[</a:t>
            </a:r>
            <a:r>
              <a:rPr lang="en-US" sz="3200" dirty="0" err="1" smtClean="0">
                <a:latin typeface="Metrix-1" pitchFamily="18" charset="0"/>
              </a:rPr>
              <a:t>if;cg</a:t>
            </a:r>
            <a:r>
              <a:rPr lang="en-US" sz="3200" dirty="0" smtClean="0">
                <a:latin typeface="Metrix-1" pitchFamily="18" charset="0"/>
              </a:rPr>
              <a:t>;         </a:t>
            </a:r>
            <a:r>
              <a:rPr lang="en-US" sz="3200" dirty="0" err="1" smtClean="0">
                <a:latin typeface="Metrix-1" pitchFamily="18" charset="0"/>
              </a:rPr>
              <a:t>tkef;EdkY</a:t>
            </a:r>
            <a:r>
              <a:rPr lang="en-US" sz="3200" dirty="0" smtClean="0">
                <a:latin typeface="Metrix-1" pitchFamily="18" charset="0"/>
              </a:rPr>
              <a:t>          </a:t>
            </a:r>
            <a:r>
              <a:rPr lang="en-US" sz="3200" dirty="0" err="1" smtClean="0">
                <a:latin typeface="Metrix-1" pitchFamily="18" charset="0"/>
              </a:rPr>
              <a:t>xrif;aMumf</a:t>
            </a:r>
            <a:endParaRPr lang="en-US" sz="3200" dirty="0" smtClean="0">
              <a:latin typeface="Metrix-1" pitchFamily="18" charset="0"/>
            </a:endParaRPr>
          </a:p>
          <a:p>
            <a:r>
              <a:rPr lang="en-US" sz="3200" dirty="0">
                <a:latin typeface="Metrix-1" pitchFamily="18" charset="0"/>
              </a:rPr>
              <a:t> </a:t>
            </a:r>
            <a:r>
              <a:rPr lang="en-US" sz="3200" dirty="0" smtClean="0">
                <a:latin typeface="Metrix-1" pitchFamily="18" charset="0"/>
              </a:rPr>
              <a:t>               </a:t>
            </a:r>
            <a:r>
              <a:rPr lang="en-US" sz="3200" dirty="0" err="1" smtClean="0">
                <a:latin typeface="Metrix-1" pitchFamily="18" charset="0"/>
              </a:rPr>
              <a:t>acgufqGJ</a:t>
            </a:r>
            <a:endParaRPr lang="en-US" sz="3200" dirty="0" smtClean="0">
              <a:latin typeface="Metrix-1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 rot="16200000">
            <a:off x="50507" y="3190622"/>
            <a:ext cx="1800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solidFill>
                  <a:srgbClr val="FF0000"/>
                </a:solidFill>
                <a:latin typeface="Metrix-1" pitchFamily="18" charset="0"/>
              </a:rPr>
              <a:t>uav;OD;a</a:t>
            </a:r>
            <a:r>
              <a:rPr lang="en-US" sz="3200" dirty="0" smtClean="0">
                <a:solidFill>
                  <a:srgbClr val="FF0000"/>
                </a:solidFill>
                <a:latin typeface="Metrix-1" pitchFamily="18" charset="0"/>
              </a:rPr>
              <a:t>&amp;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3581400" y="6270337"/>
            <a:ext cx="25336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solidFill>
                  <a:srgbClr val="C00000"/>
                </a:solidFill>
                <a:latin typeface="Metrix-1" pitchFamily="18" charset="0"/>
              </a:rPr>
              <a:t>eHeufpmtrnfrsm</a:t>
            </a:r>
            <a:r>
              <a:rPr lang="en-US" sz="3200" dirty="0" smtClean="0">
                <a:solidFill>
                  <a:srgbClr val="C00000"/>
                </a:solidFill>
                <a:latin typeface="Metrix-1" pitchFamily="18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8794569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8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43260" y="15240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800" b="1">
                <a:solidFill>
                  <a:srgbClr val="0000FF"/>
                </a:solidFill>
                <a:latin typeface="Metrix-1" pitchFamily="18" charset="0"/>
              </a:defRPr>
            </a:lvl1pPr>
          </a:lstStyle>
          <a:p>
            <a:r>
              <a:rPr lang="en-US" dirty="0" err="1" smtClean="0"/>
              <a:t>tvsm;vdku</a:t>
            </a:r>
            <a:r>
              <a:rPr lang="en-US" sz="4000" dirty="0" err="1" smtClean="0"/>
              <a:t>f</a:t>
            </a:r>
            <a:r>
              <a:rPr lang="en-US" dirty="0" err="1" smtClean="0"/>
              <a:t>Am</a:t>
            </a:r>
            <a:r>
              <a:rPr lang="en-US" dirty="0" smtClean="0"/>
              <a:t>;*&amp;</a:t>
            </a:r>
            <a:r>
              <a:rPr lang="en-US" dirty="0" err="1" smtClean="0"/>
              <a:t>yf</a:t>
            </a:r>
            <a:r>
              <a:rPr lang="en-US" dirty="0" smtClean="0"/>
              <a:t> </a:t>
            </a:r>
            <a:r>
              <a:rPr lang="en-US" dirty="0" err="1" smtClean="0"/>
              <a:t>avhvmjcif</a:t>
            </a:r>
            <a:r>
              <a:rPr lang="en-US" dirty="0" smtClean="0"/>
              <a:t>;?</a:t>
            </a:r>
            <a:r>
              <a:rPr lang="en-US" dirty="0" err="1" smtClean="0"/>
              <a:t>zwfjcif</a:t>
            </a:r>
            <a:r>
              <a:rPr lang="en-US" dirty="0" smtClean="0"/>
              <a:t>;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2810565" y="2637993"/>
            <a:ext cx="6409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0288" algn="l"/>
              </a:tabLst>
            </a:pPr>
            <a:r>
              <a:rPr lang="en-US" sz="3600" dirty="0" smtClean="0">
                <a:latin typeface="Metrix-1" pitchFamily="18" charset="0"/>
              </a:rPr>
              <a:t>(c)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3832542" y="2619122"/>
            <a:ext cx="3989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0288" algn="l"/>
              </a:tabLst>
            </a:pPr>
            <a:r>
              <a:rPr lang="en-US" sz="3600" dirty="0" smtClean="0">
                <a:latin typeface="Metrix-1" pitchFamily="18" charset="0"/>
              </a:rPr>
              <a:t>4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4218024" y="2630423"/>
            <a:ext cx="414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0288" algn="l"/>
              </a:tabLst>
            </a:pPr>
            <a:r>
              <a:rPr lang="en-US" sz="3600" dirty="0" smtClean="0">
                <a:latin typeface="Metrix-1" pitchFamily="18" charset="0"/>
              </a:rPr>
              <a:t>+ 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4594542" y="2619122"/>
            <a:ext cx="3989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0288" algn="l"/>
              </a:tabLst>
            </a:pPr>
            <a:r>
              <a:rPr lang="en-US" sz="3600" dirty="0" smtClean="0">
                <a:latin typeface="Metrix-1" pitchFamily="18" charset="0"/>
              </a:rPr>
              <a:t>2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3832542" y="3496791"/>
            <a:ext cx="3989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0288" algn="l"/>
              </a:tabLst>
            </a:pPr>
            <a:r>
              <a:rPr lang="en-US" sz="3600" dirty="0" smtClean="0">
                <a:latin typeface="Metrix-1" pitchFamily="18" charset="0"/>
              </a:rPr>
              <a:t>2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4594542" y="3496791"/>
            <a:ext cx="3989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0288" algn="l"/>
              </a:tabLst>
            </a:pPr>
            <a:r>
              <a:rPr lang="en-US" sz="3600" dirty="0" smtClean="0">
                <a:latin typeface="Metrix-1" pitchFamily="18" charset="0"/>
              </a:rPr>
              <a:t>4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5018124" y="2619122"/>
            <a:ext cx="414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0288" algn="l"/>
              </a:tabLst>
            </a:pPr>
            <a:r>
              <a:rPr lang="en-US" sz="3600" dirty="0" smtClean="0">
                <a:latin typeface="Metrix-1" pitchFamily="18" charset="0"/>
              </a:rPr>
              <a:t>=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4256124" y="3496791"/>
            <a:ext cx="414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0288" algn="l"/>
              </a:tabLst>
            </a:pPr>
            <a:r>
              <a:rPr lang="en-US" sz="3600" dirty="0" smtClean="0">
                <a:latin typeface="Metrix-1" pitchFamily="18" charset="0"/>
              </a:rPr>
              <a:t>+ 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4993472" y="3496791"/>
            <a:ext cx="414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0288" algn="l"/>
              </a:tabLst>
            </a:pPr>
            <a:r>
              <a:rPr lang="en-US" sz="3600" dirty="0" smtClean="0">
                <a:latin typeface="Metrix-1" pitchFamily="18" charset="0"/>
              </a:rPr>
              <a:t>=</a:t>
            </a:r>
          </a:p>
        </p:txBody>
      </p:sp>
      <p:grpSp>
        <p:nvGrpSpPr>
          <p:cNvPr id="54" name="Group 53"/>
          <p:cNvGrpSpPr/>
          <p:nvPr/>
        </p:nvGrpSpPr>
        <p:grpSpPr>
          <a:xfrm>
            <a:off x="15356542" y="2619122"/>
            <a:ext cx="533400" cy="646331"/>
            <a:chOff x="7620000" y="2133600"/>
            <a:chExt cx="533400" cy="646331"/>
          </a:xfrm>
        </p:grpSpPr>
        <p:sp>
          <p:nvSpPr>
            <p:cNvPr id="18" name="Rectangle 17"/>
            <p:cNvSpPr/>
            <p:nvPr/>
          </p:nvSpPr>
          <p:spPr>
            <a:xfrm>
              <a:off x="7620000" y="2133600"/>
              <a:ext cx="533400" cy="53334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7696200" y="2133600"/>
              <a:ext cx="3989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tabLst>
                  <a:tab pos="1030288" algn="l"/>
                </a:tabLst>
              </a:pPr>
              <a:r>
                <a:rPr lang="en-US" sz="3600" dirty="0">
                  <a:latin typeface="Metrix-1" pitchFamily="18" charset="0"/>
                </a:rPr>
                <a:t>6</a:t>
              </a:r>
              <a:endParaRPr lang="en-US" sz="3600" dirty="0" smtClean="0">
                <a:latin typeface="Metrix-1" pitchFamily="18" charset="0"/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15356542" y="3496791"/>
            <a:ext cx="533400" cy="646331"/>
            <a:chOff x="7620000" y="3011269"/>
            <a:chExt cx="533400" cy="646331"/>
          </a:xfrm>
        </p:grpSpPr>
        <p:sp>
          <p:nvSpPr>
            <p:cNvPr id="47" name="TextBox 46"/>
            <p:cNvSpPr txBox="1"/>
            <p:nvPr/>
          </p:nvSpPr>
          <p:spPr>
            <a:xfrm>
              <a:off x="7696200" y="3011269"/>
              <a:ext cx="3989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tabLst>
                  <a:tab pos="1030288" algn="l"/>
                </a:tabLst>
              </a:pPr>
              <a:r>
                <a:rPr lang="en-US" sz="3600" dirty="0">
                  <a:latin typeface="Metrix-1" pitchFamily="18" charset="0"/>
                </a:rPr>
                <a:t>6</a:t>
              </a:r>
              <a:endParaRPr lang="en-US" sz="3600" dirty="0" smtClean="0">
                <a:latin typeface="Metrix-1" pitchFamily="18" charset="0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7620000" y="3048051"/>
              <a:ext cx="533400" cy="53334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49" name="Straight Arrow Connector 48"/>
          <p:cNvCxnSpPr/>
          <p:nvPr/>
        </p:nvCxnSpPr>
        <p:spPr>
          <a:xfrm>
            <a:off x="15623242" y="3171962"/>
            <a:ext cx="0" cy="315981"/>
          </a:xfrm>
          <a:prstGeom prst="straightConnector1">
            <a:avLst/>
          </a:prstGeom>
          <a:ln w="2857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14168718" y="3215275"/>
            <a:ext cx="524436" cy="420469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 flipH="1">
            <a:off x="14083554" y="3215224"/>
            <a:ext cx="609600" cy="42052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2590800" y="5780656"/>
            <a:ext cx="5943600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000"/>
              </a:lnSpc>
            </a:pPr>
            <a:r>
              <a:rPr lang="en-US" sz="3200" spc="600" dirty="0" smtClean="0">
                <a:latin typeface="Metrix-1" pitchFamily="18" charset="0"/>
              </a:rPr>
              <a:t>0   2   4    6   8   10</a:t>
            </a:r>
            <a:endParaRPr lang="en-US" sz="3200" spc="600" dirty="0">
              <a:latin typeface="Metrix-1" pitchFamily="18" charset="0"/>
            </a:endParaRPr>
          </a:p>
        </p:txBody>
      </p:sp>
      <p:graphicFrame>
        <p:nvGraphicFramePr>
          <p:cNvPr id="60" name="Table 5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5053632"/>
              </p:ext>
            </p:extLst>
          </p:nvPr>
        </p:nvGraphicFramePr>
        <p:xfrm>
          <a:off x="2705096" y="1839233"/>
          <a:ext cx="54864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7280"/>
                <a:gridCol w="1097280"/>
                <a:gridCol w="1097280"/>
                <a:gridCol w="1097280"/>
                <a:gridCol w="548640"/>
                <a:gridCol w="548640"/>
              </a:tblGrid>
              <a:tr h="685800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gCheck">
                      <a:fgClr>
                        <a:srgbClr val="FF99CC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gCheck">
                      <a:fgClr>
                        <a:srgbClr val="FF99CC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gCheck">
                      <a:fgClr>
                        <a:srgbClr val="FF99CC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gCheck">
                      <a:fgClr>
                        <a:srgbClr val="FF99CC"/>
                      </a:fgClr>
                      <a:bgClr>
                        <a:schemeClr val="bg1"/>
                      </a:bgClr>
                    </a:pattFill>
                  </a:tcPr>
                </a:tc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gCheck">
                      <a:fgClr>
                        <a:srgbClr val="FF99CC"/>
                      </a:fgClr>
                      <a:bgClr>
                        <a:schemeClr val="bg1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gCheck">
                      <a:fgClr>
                        <a:srgbClr val="098126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gCheck">
                      <a:fgClr>
                        <a:srgbClr val="098126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gCheck">
                      <a:fgClr>
                        <a:srgbClr val="098126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gCheck">
                      <a:fgClr>
                        <a:srgbClr val="098126"/>
                      </a:fgClr>
                      <a:bgClr>
                        <a:schemeClr val="bg1"/>
                      </a:bgClr>
                    </a:pattFill>
                  </a:tcPr>
                </a:tc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gConfetti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gConfetti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gConfetti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gConfetti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gConfetti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85800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2" name="TextBox 61"/>
          <p:cNvSpPr txBox="1"/>
          <p:nvPr/>
        </p:nvSpPr>
        <p:spPr>
          <a:xfrm>
            <a:off x="885825" y="1948437"/>
            <a:ext cx="1724025" cy="3739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 err="1" smtClean="0">
                <a:latin typeface="Metrix-1" pitchFamily="18" charset="0"/>
              </a:rPr>
              <a:t>rkefY</a:t>
            </a:r>
            <a:r>
              <a:rPr lang="en-US" sz="3200" dirty="0" smtClean="0">
                <a:latin typeface="Metrix-1" pitchFamily="18" charset="0"/>
              </a:rPr>
              <a:t>[</a:t>
            </a:r>
            <a:r>
              <a:rPr lang="en-US" sz="3200" dirty="0" err="1" smtClean="0">
                <a:latin typeface="Metrix-1" pitchFamily="18" charset="0"/>
              </a:rPr>
              <a:t>if;cg</a:t>
            </a:r>
            <a:r>
              <a:rPr lang="en-US" sz="3200" dirty="0" smtClean="0">
                <a:latin typeface="Metrix-1" pitchFamily="18" charset="0"/>
              </a:rPr>
              <a:t>; </a:t>
            </a:r>
          </a:p>
          <a:p>
            <a:pPr algn="r"/>
            <a:r>
              <a:rPr lang="en-US" sz="3200" dirty="0" smtClean="0">
                <a:latin typeface="Metrix-1" pitchFamily="18" charset="0"/>
              </a:rPr>
              <a:t>        </a:t>
            </a:r>
            <a:r>
              <a:rPr lang="en-US" sz="3200" dirty="0" err="1" smtClean="0">
                <a:latin typeface="Metrix-1" pitchFamily="18" charset="0"/>
              </a:rPr>
              <a:t>tkef;EdkY</a:t>
            </a:r>
            <a:r>
              <a:rPr lang="en-US" sz="3200" dirty="0" smtClean="0">
                <a:latin typeface="Metrix-1" pitchFamily="18" charset="0"/>
              </a:rPr>
              <a:t>  </a:t>
            </a:r>
          </a:p>
          <a:p>
            <a:pPr algn="r"/>
            <a:r>
              <a:rPr lang="en-US" sz="3200" dirty="0" err="1">
                <a:latin typeface="Metrix-1" pitchFamily="18" charset="0"/>
              </a:rPr>
              <a:t>acgufqGJ</a:t>
            </a:r>
            <a:endParaRPr lang="en-US" sz="3200" dirty="0">
              <a:latin typeface="Metrix-1" pitchFamily="18" charset="0"/>
            </a:endParaRPr>
          </a:p>
          <a:p>
            <a:pPr algn="r"/>
            <a:endParaRPr lang="en-US" sz="3200" dirty="0" smtClean="0">
              <a:latin typeface="Metrix-1" pitchFamily="18" charset="0"/>
            </a:endParaRPr>
          </a:p>
          <a:p>
            <a:pPr algn="r">
              <a:lnSpc>
                <a:spcPts val="2700"/>
              </a:lnSpc>
            </a:pPr>
            <a:r>
              <a:rPr lang="en-US" sz="3200" dirty="0" smtClean="0">
                <a:latin typeface="Metrix-1" pitchFamily="18" charset="0"/>
              </a:rPr>
              <a:t>      </a:t>
            </a:r>
            <a:r>
              <a:rPr lang="en-US" sz="3200" dirty="0" err="1" smtClean="0">
                <a:latin typeface="Metrix-1" pitchFamily="18" charset="0"/>
              </a:rPr>
              <a:t>xrif;aMumf</a:t>
            </a:r>
            <a:endParaRPr lang="en-US" sz="3200" dirty="0" smtClean="0">
              <a:latin typeface="Metrix-1" pitchFamily="18" charset="0"/>
            </a:endParaRPr>
          </a:p>
          <a:p>
            <a:pPr algn="r"/>
            <a:r>
              <a:rPr lang="en-US" sz="3200" dirty="0">
                <a:latin typeface="Metrix-1" pitchFamily="18" charset="0"/>
              </a:rPr>
              <a:t> </a:t>
            </a:r>
            <a:r>
              <a:rPr lang="en-US" sz="3200" dirty="0" smtClean="0">
                <a:latin typeface="Metrix-1" pitchFamily="18" charset="0"/>
              </a:rPr>
              <a:t>               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4829175" y="6295772"/>
            <a:ext cx="1800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solidFill>
                  <a:srgbClr val="FF0000"/>
                </a:solidFill>
                <a:latin typeface="Metrix-1" pitchFamily="18" charset="0"/>
              </a:rPr>
              <a:t>uav;OD;a</a:t>
            </a:r>
            <a:r>
              <a:rPr lang="en-US" sz="3200" dirty="0" smtClean="0">
                <a:solidFill>
                  <a:srgbClr val="FF0000"/>
                </a:solidFill>
                <a:latin typeface="Metrix-1" pitchFamily="18" charset="0"/>
              </a:rPr>
              <a:t>&amp;</a:t>
            </a:r>
          </a:p>
        </p:txBody>
      </p:sp>
      <p:sp>
        <p:nvSpPr>
          <p:cNvPr id="64" name="TextBox 63"/>
          <p:cNvSpPr txBox="1"/>
          <p:nvPr/>
        </p:nvSpPr>
        <p:spPr>
          <a:xfrm rot="16200000">
            <a:off x="-540037" y="3204404"/>
            <a:ext cx="25336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solidFill>
                  <a:srgbClr val="C00000"/>
                </a:solidFill>
                <a:latin typeface="Metrix-1" pitchFamily="18" charset="0"/>
              </a:rPr>
              <a:t>eHeufpmtrnfrsm</a:t>
            </a:r>
            <a:r>
              <a:rPr lang="en-US" sz="3200" dirty="0" smtClean="0">
                <a:solidFill>
                  <a:srgbClr val="C00000"/>
                </a:solidFill>
                <a:latin typeface="Metrix-1" pitchFamily="18" charset="0"/>
              </a:rPr>
              <a:t>;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-2" y="860286"/>
            <a:ext cx="91440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Metrix-1" pitchFamily="18" charset="0"/>
              </a:rPr>
              <a:t>eHeufpmtrnfESifhuav;OD;a&amp;jyAm</a:t>
            </a:r>
            <a:r>
              <a:rPr lang="en-US" sz="3600" dirty="0" smtClean="0">
                <a:latin typeface="Metrix-1" pitchFamily="18" charset="0"/>
              </a:rPr>
              <a:t>;*&amp;</a:t>
            </a:r>
            <a:r>
              <a:rPr lang="en-US" sz="3600" dirty="0" err="1" smtClean="0">
                <a:latin typeface="Metrix-1" pitchFamily="18" charset="0"/>
              </a:rPr>
              <a:t>yf</a:t>
            </a:r>
            <a:endParaRPr lang="en-US" sz="3600" dirty="0" smtClean="0">
              <a:latin typeface="Metrix-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4279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9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0" y="251012"/>
            <a:ext cx="91440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00" b="1" dirty="0" smtClean="0">
                <a:solidFill>
                  <a:srgbClr val="0000FF"/>
                </a:solidFill>
                <a:latin typeface="Metrix-1" pitchFamily="18" charset="0"/>
              </a:rPr>
              <a:t>Am;*&amp;</a:t>
            </a:r>
            <a:r>
              <a:rPr lang="en-US" sz="3800" b="1" dirty="0" err="1" smtClean="0">
                <a:solidFill>
                  <a:srgbClr val="0000FF"/>
                </a:solidFill>
                <a:latin typeface="Metrix-1" pitchFamily="18" charset="0"/>
              </a:rPr>
              <a:t>yfqGJ&amp;efjyifqifjcif</a:t>
            </a:r>
            <a:r>
              <a:rPr lang="en-US" sz="3800" b="1" dirty="0" smtClean="0">
                <a:solidFill>
                  <a:srgbClr val="0000FF"/>
                </a:solidFill>
                <a:latin typeface="Metrix-1" pitchFamily="18" charset="0"/>
              </a:rPr>
              <a:t>;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838200" y="1085671"/>
            <a:ext cx="7543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smtClean="0">
                <a:latin typeface="Metrix-1" pitchFamily="18" charset="0"/>
              </a:rPr>
              <a:t>yxrESpf0uf? </a:t>
            </a:r>
            <a:r>
              <a:rPr lang="en-US" sz="3600" dirty="0" err="1" smtClean="0">
                <a:latin typeface="Metrix-1" pitchFamily="18" charset="0"/>
              </a:rPr>
              <a:t>yxrydkif;wGif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yxrqifhrSarmifatmif</a:t>
            </a:r>
            <a:r>
              <a:rPr lang="en-US" sz="3600" dirty="0" smtClean="0">
                <a:latin typeface="Metrix-1" pitchFamily="18" charset="0"/>
              </a:rPr>
              <a:t> &amp;&amp;</a:t>
            </a:r>
            <a:r>
              <a:rPr lang="en-US" sz="3600" dirty="0" err="1" smtClean="0">
                <a:latin typeface="Metrix-1" pitchFamily="18" charset="0"/>
              </a:rPr>
              <a:t>Sdaom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arQmfrSef</a:t>
            </a:r>
            <a:r>
              <a:rPr lang="en-US" sz="3600" dirty="0" smtClean="0">
                <a:latin typeface="Metrix-1" pitchFamily="18" charset="0"/>
              </a:rPr>
              <a:t>;&amp;</a:t>
            </a:r>
            <a:r>
              <a:rPr lang="en-US" sz="3600" dirty="0" err="1" smtClean="0">
                <a:latin typeface="Metrix-1" pitchFamily="18" charset="0"/>
              </a:rPr>
              <a:t>v'frsm;udkazmfjyxm;onf</a:t>
            </a:r>
            <a:r>
              <a:rPr lang="en-US" sz="3600" dirty="0">
                <a:latin typeface="Metrix-1" pitchFamily="18" charset="0"/>
              </a:rPr>
              <a:t>/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" y="2467933"/>
            <a:ext cx="4495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err="1" smtClean="0">
                <a:latin typeface="Metrix-1" pitchFamily="18" charset="0"/>
              </a:rPr>
              <a:t>jrefrmpm</a:t>
            </a:r>
            <a:r>
              <a:rPr lang="en-US" sz="3600" dirty="0" smtClean="0">
                <a:latin typeface="Metrix-1" pitchFamily="18" charset="0"/>
              </a:rPr>
              <a:t>  - 35 </a:t>
            </a:r>
            <a:r>
              <a:rPr lang="en-US" sz="3600" dirty="0" err="1" smtClean="0">
                <a:latin typeface="Metrix-1" pitchFamily="18" charset="0"/>
              </a:rPr>
              <a:t>rSwf</a:t>
            </a:r>
            <a:endParaRPr lang="en-US" sz="3600" dirty="0" smtClean="0">
              <a:latin typeface="Metrix-1" pitchFamily="18" charset="0"/>
            </a:endParaRPr>
          </a:p>
          <a:p>
            <a:pPr algn="just"/>
            <a:r>
              <a:rPr lang="en-US" sz="3600" dirty="0" smtClean="0">
                <a:latin typeface="Metrix-1" pitchFamily="18" charset="0"/>
              </a:rPr>
              <a:t>t*</a:t>
            </a:r>
            <a:r>
              <a:rPr lang="en-US" sz="3600" dirty="0" err="1" smtClean="0">
                <a:latin typeface="Metrix-1" pitchFamily="18" charset="0"/>
              </a:rPr>
              <a:t>Fvdyfpm</a:t>
            </a:r>
            <a:r>
              <a:rPr lang="en-US" sz="3600" dirty="0" smtClean="0">
                <a:latin typeface="Metrix-1" pitchFamily="18" charset="0"/>
              </a:rPr>
              <a:t> - 10 </a:t>
            </a:r>
            <a:r>
              <a:rPr lang="en-US" sz="3600" dirty="0" err="1" smtClean="0">
                <a:latin typeface="Metrix-1" pitchFamily="18" charset="0"/>
              </a:rPr>
              <a:t>rSwf</a:t>
            </a:r>
            <a:endParaRPr lang="en-US" sz="3600" dirty="0" smtClean="0">
              <a:latin typeface="Metrix-1" pitchFamily="18" charset="0"/>
            </a:endParaRPr>
          </a:p>
          <a:p>
            <a:pPr algn="just"/>
            <a:r>
              <a:rPr lang="en-US" sz="3600" dirty="0" err="1" smtClean="0">
                <a:latin typeface="Metrix-1" pitchFamily="18" charset="0"/>
              </a:rPr>
              <a:t>ocFsmbmom</a:t>
            </a:r>
            <a:r>
              <a:rPr lang="en-US" sz="3600" dirty="0" smtClean="0">
                <a:latin typeface="Metrix-1" pitchFamily="18" charset="0"/>
              </a:rPr>
              <a:t> - 25 </a:t>
            </a:r>
            <a:r>
              <a:rPr lang="en-US" sz="3600" dirty="0" err="1" smtClean="0">
                <a:latin typeface="Metrix-1" pitchFamily="18" charset="0"/>
              </a:rPr>
              <a:t>rSwf</a:t>
            </a:r>
            <a:endParaRPr lang="en-US" sz="3600" dirty="0" smtClean="0">
              <a:latin typeface="Metrix-1" pitchFamily="18" charset="0"/>
            </a:endParaRPr>
          </a:p>
          <a:p>
            <a:pPr algn="just"/>
            <a:r>
              <a:rPr lang="en-US" sz="3600" dirty="0" err="1" smtClean="0">
                <a:latin typeface="Metrix-1" pitchFamily="18" charset="0"/>
              </a:rPr>
              <a:t>taxGaxGbmom</a:t>
            </a:r>
            <a:r>
              <a:rPr lang="en-US" sz="3600" dirty="0" smtClean="0">
                <a:latin typeface="Metrix-1" pitchFamily="18" charset="0"/>
              </a:rPr>
              <a:t> - 25 </a:t>
            </a:r>
            <a:r>
              <a:rPr lang="en-US" sz="3600" dirty="0" err="1" smtClean="0">
                <a:latin typeface="Metrix-1" pitchFamily="18" charset="0"/>
              </a:rPr>
              <a:t>rSwf</a:t>
            </a:r>
            <a:endParaRPr lang="en-US" sz="3600" dirty="0">
              <a:latin typeface="Metrix-1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53025" y="2514600"/>
            <a:ext cx="34575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buFont typeface="Wingdings" pitchFamily="2" charset="2"/>
              <a:buChar char="§"/>
            </a:pPr>
            <a:r>
              <a:rPr lang="en-US" sz="3600" dirty="0" err="1" smtClean="0">
                <a:latin typeface="Metrix-1" pitchFamily="18" charset="0"/>
              </a:rPr>
              <a:t>rnfonhfpau;jzifh</a:t>
            </a:r>
            <a:r>
              <a:rPr lang="en-US" sz="3600" dirty="0" smtClean="0">
                <a:latin typeface="Metrix-1" pitchFamily="18" charset="0"/>
              </a:rPr>
              <a:t> a&amp;;</a:t>
            </a:r>
            <a:r>
              <a:rPr lang="en-US" sz="3600" dirty="0" err="1" smtClean="0">
                <a:latin typeface="Metrix-1" pitchFamily="18" charset="0"/>
              </a:rPr>
              <a:t>qGJoifhoenf</a:t>
            </a:r>
            <a:r>
              <a:rPr lang="en-US" sz="3600" dirty="0" smtClean="0">
                <a:latin typeface="Metrix-1" pitchFamily="18" charset="0"/>
              </a:rPr>
              <a:t>;/</a:t>
            </a:r>
            <a:endParaRPr lang="en-US" sz="3600" dirty="0">
              <a:latin typeface="Metrix-1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181600" y="3828871"/>
            <a:ext cx="3886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buFont typeface="Arial" pitchFamily="34" charset="0"/>
              <a:buChar char="•"/>
            </a:pPr>
            <a:r>
              <a:rPr lang="en-US" sz="3600" dirty="0" smtClean="0">
                <a:latin typeface="Metrix-1" pitchFamily="18" charset="0"/>
              </a:rPr>
              <a:t>1 </a:t>
            </a:r>
            <a:r>
              <a:rPr lang="en-US" sz="3600" dirty="0" err="1" smtClean="0">
                <a:latin typeface="Metrix-1" pitchFamily="18" charset="0"/>
              </a:rPr>
              <a:t>uGufvQif</a:t>
            </a:r>
            <a:r>
              <a:rPr lang="en-US" sz="3600" dirty="0" smtClean="0">
                <a:latin typeface="Metrix-1" pitchFamily="18" charset="0"/>
              </a:rPr>
              <a:t> 5 </a:t>
            </a:r>
            <a:r>
              <a:rPr lang="en-US" sz="3600" dirty="0" err="1" smtClean="0">
                <a:latin typeface="Metrix-1" pitchFamily="18" charset="0"/>
              </a:rPr>
              <a:t>rSwf</a:t>
            </a:r>
            <a:endParaRPr lang="en-US" sz="3600" dirty="0">
              <a:latin typeface="Metrix-1" pitchFamily="18" charset="0"/>
            </a:endParaRPr>
          </a:p>
          <a:p>
            <a:pPr marL="571500" indent="-571500" algn="just">
              <a:buFont typeface="Arial" pitchFamily="34" charset="0"/>
              <a:buChar char="•"/>
            </a:pPr>
            <a:r>
              <a:rPr lang="en-US" sz="3600" dirty="0" smtClean="0">
                <a:latin typeface="Metrix-1" pitchFamily="18" charset="0"/>
              </a:rPr>
              <a:t>1 </a:t>
            </a:r>
            <a:r>
              <a:rPr lang="en-US" sz="3600" dirty="0" err="1" smtClean="0">
                <a:latin typeface="Metrix-1" pitchFamily="18" charset="0"/>
              </a:rPr>
              <a:t>uGufvQif</a:t>
            </a:r>
            <a:r>
              <a:rPr lang="en-US" sz="3600" dirty="0" smtClean="0">
                <a:latin typeface="Metrix-1" pitchFamily="18" charset="0"/>
              </a:rPr>
              <a:t> 10 </a:t>
            </a:r>
            <a:r>
              <a:rPr lang="en-US" sz="3600" dirty="0" err="1" smtClean="0">
                <a:latin typeface="Metrix-1" pitchFamily="18" charset="0"/>
              </a:rPr>
              <a:t>rSwf</a:t>
            </a:r>
            <a:endParaRPr lang="en-US" sz="3600" dirty="0">
              <a:latin typeface="Metrix-1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0525" y="5200471"/>
            <a:ext cx="838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err="1" smtClean="0">
                <a:latin typeface="Metrix-1" pitchFamily="18" charset="0"/>
              </a:rPr>
              <a:t>tvsm;vdkuf</a:t>
            </a:r>
            <a:r>
              <a:rPr lang="en-US" sz="3600" dirty="0" smtClean="0">
                <a:latin typeface="Metrix-1" pitchFamily="18" charset="0"/>
              </a:rPr>
              <a:t>*&amp;</a:t>
            </a:r>
            <a:r>
              <a:rPr lang="en-US" sz="3600" dirty="0" err="1" smtClean="0">
                <a:latin typeface="Metrix-1" pitchFamily="18" charset="0"/>
              </a:rPr>
              <a:t>yf</a:t>
            </a:r>
            <a:r>
              <a:rPr lang="en-US" sz="3600" dirty="0" smtClean="0">
                <a:latin typeface="Metrix-1" pitchFamily="18" charset="0"/>
              </a:rPr>
              <a:t>(</a:t>
            </a:r>
            <a:r>
              <a:rPr lang="en-US" sz="3600" dirty="0" err="1" smtClean="0">
                <a:latin typeface="Metrix-1" pitchFamily="18" charset="0"/>
              </a:rPr>
              <a:t>odkYr</a:t>
            </a:r>
            <a:r>
              <a:rPr lang="en-US" sz="3600" dirty="0" smtClean="0">
                <a:latin typeface="Metrix-1" pitchFamily="18" charset="0"/>
              </a:rPr>
              <a:t>[</a:t>
            </a:r>
            <a:r>
              <a:rPr lang="en-US" sz="3600" dirty="0" err="1" smtClean="0">
                <a:latin typeface="Metrix-1" pitchFamily="18" charset="0"/>
              </a:rPr>
              <a:t>kwf</a:t>
            </a:r>
            <a:r>
              <a:rPr lang="en-US" sz="3600" dirty="0" smtClean="0">
                <a:latin typeface="Metrix-1" pitchFamily="18" charset="0"/>
              </a:rPr>
              <a:t>) </a:t>
            </a:r>
            <a:r>
              <a:rPr lang="en-US" sz="3600" dirty="0" err="1" smtClean="0">
                <a:latin typeface="Metrix-1" pitchFamily="18" charset="0"/>
              </a:rPr>
              <a:t>a'gifvdkuf</a:t>
            </a:r>
            <a:r>
              <a:rPr lang="en-US" sz="3600" dirty="0" smtClean="0">
                <a:latin typeface="Metrix-1" pitchFamily="18" charset="0"/>
              </a:rPr>
              <a:t>*&amp;</a:t>
            </a:r>
            <a:r>
              <a:rPr lang="en-US" sz="3600" dirty="0" err="1" smtClean="0">
                <a:latin typeface="Metrix-1" pitchFamily="18" charset="0"/>
              </a:rPr>
              <a:t>yfa</a:t>
            </a:r>
            <a:r>
              <a:rPr lang="en-US" sz="3600" dirty="0" smtClean="0">
                <a:latin typeface="Metrix-1" pitchFamily="18" charset="0"/>
              </a:rPr>
              <a:t>&amp;;</a:t>
            </a:r>
            <a:r>
              <a:rPr lang="en-US" sz="3600" dirty="0" err="1" smtClean="0">
                <a:latin typeface="Metrix-1" pitchFamily="18" charset="0"/>
              </a:rPr>
              <a:t>qGJvdkolrsm</a:t>
            </a:r>
            <a:r>
              <a:rPr lang="en-US" sz="3600" dirty="0" smtClean="0">
                <a:latin typeface="Metrix-1" pitchFamily="18" charset="0"/>
              </a:rPr>
              <a:t>; </a:t>
            </a:r>
            <a:r>
              <a:rPr lang="en-US" sz="3600" dirty="0" err="1" smtClean="0">
                <a:latin typeface="Metrix-1" pitchFamily="18" charset="0"/>
              </a:rPr>
              <a:t>pau;udkrnfodkYxm</a:t>
            </a:r>
            <a:r>
              <a:rPr lang="en-US" sz="3600" dirty="0" smtClean="0">
                <a:latin typeface="Metrix-1" pitchFamily="18" charset="0"/>
              </a:rPr>
              <a:t>;&amp;</a:t>
            </a:r>
            <a:r>
              <a:rPr lang="en-US" sz="3600" dirty="0" err="1" smtClean="0">
                <a:latin typeface="Metrix-1" pitchFamily="18" charset="0"/>
              </a:rPr>
              <a:t>rnfenf</a:t>
            </a:r>
            <a:r>
              <a:rPr lang="en-US" sz="3600" dirty="0" smtClean="0">
                <a:latin typeface="Metrix-1" pitchFamily="18" charset="0"/>
              </a:rPr>
              <a:t>;/</a:t>
            </a:r>
            <a:endParaRPr lang="en-US" sz="3600" dirty="0">
              <a:latin typeface="Metrix-1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889588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13" grpId="0"/>
      <p:bldP spid="14" grpId="0"/>
      <p:bldP spid="15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10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52400"/>
            <a:ext cx="91440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800" b="1">
                <a:solidFill>
                  <a:srgbClr val="0000FF"/>
                </a:solidFill>
                <a:latin typeface="Metrix-1" pitchFamily="18" charset="0"/>
              </a:defRPr>
            </a:lvl1pPr>
          </a:lstStyle>
          <a:p>
            <a:r>
              <a:rPr lang="en-US" dirty="0" smtClean="0"/>
              <a:t>Am;*&amp;</a:t>
            </a:r>
            <a:r>
              <a:rPr lang="en-US" dirty="0" err="1" smtClean="0"/>
              <a:t>yfrsm;vufawGUa</a:t>
            </a:r>
            <a:r>
              <a:rPr lang="en-US" dirty="0" smtClean="0"/>
              <a:t>&amp;;</a:t>
            </a:r>
            <a:r>
              <a:rPr lang="en-US" dirty="0" err="1" smtClean="0"/>
              <a:t>qGJjcif</a:t>
            </a:r>
            <a:r>
              <a:rPr lang="en-US" dirty="0" smtClean="0"/>
              <a:t>;</a:t>
            </a:r>
            <a:endParaRPr lang="en-US" dirty="0"/>
          </a:p>
        </p:txBody>
      </p:sp>
      <p:sp>
        <p:nvSpPr>
          <p:cNvPr id="75" name="TextBox 74"/>
          <p:cNvSpPr txBox="1"/>
          <p:nvPr/>
        </p:nvSpPr>
        <p:spPr>
          <a:xfrm>
            <a:off x="1038225" y="800100"/>
            <a:ext cx="70389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Metrix-1" pitchFamily="18" charset="0"/>
              </a:rPr>
              <a:t>armifatmif</a:t>
            </a:r>
            <a:r>
              <a:rPr lang="en-US" sz="3600" dirty="0" smtClean="0">
                <a:latin typeface="Metrix-1" pitchFamily="18" charset="0"/>
              </a:rPr>
              <a:t>&amp;&amp;</a:t>
            </a:r>
            <a:r>
              <a:rPr lang="en-US" sz="3600" dirty="0" err="1" smtClean="0">
                <a:latin typeface="Metrix-1" pitchFamily="18" charset="0"/>
              </a:rPr>
              <a:t>SdaomarQmfrSef</a:t>
            </a:r>
            <a:r>
              <a:rPr lang="en-US" sz="3600" dirty="0" smtClean="0">
                <a:latin typeface="Metrix-1" pitchFamily="18" charset="0"/>
              </a:rPr>
              <a:t>;&amp;</a:t>
            </a:r>
            <a:r>
              <a:rPr lang="en-US" sz="3600" dirty="0" err="1" smtClean="0">
                <a:latin typeface="Metrix-1" pitchFamily="18" charset="0"/>
              </a:rPr>
              <a:t>v'frsm;jyAm</a:t>
            </a:r>
            <a:r>
              <a:rPr lang="en-US" sz="3600" dirty="0" smtClean="0">
                <a:latin typeface="Metrix-1" pitchFamily="18" charset="0"/>
              </a:rPr>
              <a:t>;*&amp;</a:t>
            </a:r>
            <a:r>
              <a:rPr lang="en-US" sz="3600" dirty="0" err="1" smtClean="0">
                <a:latin typeface="Metrix-1" pitchFamily="18" charset="0"/>
              </a:rPr>
              <a:t>yf</a:t>
            </a:r>
            <a:endParaRPr lang="en-US" sz="3600" dirty="0" smtClean="0">
              <a:latin typeface="Metrix-1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11634" y="1783080"/>
            <a:ext cx="736141" cy="41447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4000"/>
              </a:lnSpc>
            </a:pPr>
            <a:r>
              <a:rPr lang="en-US" sz="2000" dirty="0" smtClean="0">
                <a:latin typeface="Metrix-1" pitchFamily="18" charset="0"/>
              </a:rPr>
              <a:t>35</a:t>
            </a:r>
          </a:p>
          <a:p>
            <a:pPr algn="r">
              <a:lnSpc>
                <a:spcPts val="4000"/>
              </a:lnSpc>
            </a:pPr>
            <a:r>
              <a:rPr lang="en-US" sz="2000" dirty="0" smtClean="0">
                <a:latin typeface="Metrix-1" pitchFamily="18" charset="0"/>
              </a:rPr>
              <a:t>30</a:t>
            </a:r>
          </a:p>
          <a:p>
            <a:pPr algn="r">
              <a:lnSpc>
                <a:spcPts val="4000"/>
              </a:lnSpc>
            </a:pPr>
            <a:r>
              <a:rPr lang="en-US" sz="2000" dirty="0" smtClean="0">
                <a:latin typeface="Metrix-1" pitchFamily="18" charset="0"/>
              </a:rPr>
              <a:t>25</a:t>
            </a:r>
          </a:p>
          <a:p>
            <a:pPr algn="r">
              <a:lnSpc>
                <a:spcPts val="4000"/>
              </a:lnSpc>
            </a:pPr>
            <a:r>
              <a:rPr lang="en-US" sz="2000" dirty="0" smtClean="0">
                <a:latin typeface="Metrix-1" pitchFamily="18" charset="0"/>
              </a:rPr>
              <a:t>20</a:t>
            </a:r>
          </a:p>
          <a:p>
            <a:pPr algn="r">
              <a:lnSpc>
                <a:spcPts val="4000"/>
              </a:lnSpc>
            </a:pPr>
            <a:r>
              <a:rPr lang="en-US" sz="2000" dirty="0" smtClean="0">
                <a:latin typeface="Metrix-1" pitchFamily="18" charset="0"/>
              </a:rPr>
              <a:t>15</a:t>
            </a:r>
          </a:p>
          <a:p>
            <a:pPr algn="r">
              <a:lnSpc>
                <a:spcPts val="4000"/>
              </a:lnSpc>
            </a:pPr>
            <a:r>
              <a:rPr lang="en-US" sz="2000" dirty="0" smtClean="0">
                <a:latin typeface="Metrix-1" pitchFamily="18" charset="0"/>
              </a:rPr>
              <a:t>10</a:t>
            </a:r>
          </a:p>
          <a:p>
            <a:pPr algn="r">
              <a:lnSpc>
                <a:spcPts val="4000"/>
              </a:lnSpc>
            </a:pPr>
            <a:r>
              <a:rPr lang="en-US" sz="2000" dirty="0">
                <a:latin typeface="Metrix-1" pitchFamily="18" charset="0"/>
              </a:rPr>
              <a:t>5</a:t>
            </a:r>
            <a:endParaRPr lang="en-US" sz="2000" dirty="0" smtClean="0">
              <a:latin typeface="Metrix-1" pitchFamily="18" charset="0"/>
            </a:endParaRPr>
          </a:p>
          <a:p>
            <a:pPr algn="r">
              <a:lnSpc>
                <a:spcPts val="4000"/>
              </a:lnSpc>
            </a:pPr>
            <a:r>
              <a:rPr lang="en-US" sz="2000" dirty="0">
                <a:latin typeface="Metrix-1" pitchFamily="18" charset="0"/>
              </a:rPr>
              <a:t>0</a:t>
            </a:r>
          </a:p>
        </p:txBody>
      </p:sp>
      <p:graphicFrame>
        <p:nvGraphicFramePr>
          <p:cNvPr id="60" name="Table 5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3868412"/>
              </p:ext>
            </p:extLst>
          </p:nvPr>
        </p:nvGraphicFramePr>
        <p:xfrm>
          <a:off x="1247775" y="2090500"/>
          <a:ext cx="3160941" cy="36245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1563"/>
                <a:gridCol w="451563"/>
                <a:gridCol w="451563"/>
                <a:gridCol w="451563"/>
                <a:gridCol w="451563"/>
                <a:gridCol w="451563"/>
                <a:gridCol w="451563"/>
              </a:tblGrid>
              <a:tr h="517786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9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7786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9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7786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9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FF"/>
                    </a:solidFill>
                  </a:tcPr>
                </a:tc>
              </a:tr>
              <a:tr h="517786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9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FF"/>
                    </a:solidFill>
                  </a:tcPr>
                </a:tc>
              </a:tr>
              <a:tr h="517786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9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FF"/>
                    </a:solidFill>
                  </a:tcPr>
                </a:tc>
              </a:tr>
              <a:tr h="517786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9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FF"/>
                    </a:solidFill>
                  </a:tcPr>
                </a:tc>
              </a:tr>
              <a:tr h="517786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9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FF"/>
                    </a:solidFill>
                  </a:tcPr>
                </a:tc>
              </a:tr>
            </a:tbl>
          </a:graphicData>
        </a:graphic>
      </p:graphicFrame>
      <p:sp>
        <p:nvSpPr>
          <p:cNvPr id="62" name="TextBox 61"/>
          <p:cNvSpPr txBox="1"/>
          <p:nvPr/>
        </p:nvSpPr>
        <p:spPr>
          <a:xfrm>
            <a:off x="1182463" y="5744954"/>
            <a:ext cx="3618137" cy="5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900"/>
              </a:lnSpc>
            </a:pPr>
            <a:r>
              <a:rPr lang="en-US" sz="2000" dirty="0" err="1" smtClean="0">
                <a:latin typeface="Metrix-1" pitchFamily="18" charset="0"/>
              </a:rPr>
              <a:t>jrefrm</a:t>
            </a:r>
            <a:r>
              <a:rPr lang="en-US" sz="2000" dirty="0" smtClean="0">
                <a:latin typeface="Metrix-1" pitchFamily="18" charset="0"/>
              </a:rPr>
              <a:t>   t*</a:t>
            </a:r>
            <a:r>
              <a:rPr lang="en-US" sz="2000" dirty="0" err="1" smtClean="0">
                <a:latin typeface="Metrix-1" pitchFamily="18" charset="0"/>
              </a:rPr>
              <a:t>Fvdyf</a:t>
            </a:r>
            <a:r>
              <a:rPr lang="en-US" sz="2000" dirty="0" smtClean="0">
                <a:latin typeface="Metrix-1" pitchFamily="18" charset="0"/>
              </a:rPr>
              <a:t>    </a:t>
            </a:r>
            <a:r>
              <a:rPr lang="en-US" sz="2000" dirty="0" err="1" smtClean="0">
                <a:latin typeface="Metrix-1" pitchFamily="18" charset="0"/>
              </a:rPr>
              <a:t>ocFsm</a:t>
            </a:r>
            <a:r>
              <a:rPr lang="en-US" sz="2000" dirty="0" smtClean="0">
                <a:latin typeface="Metrix-1" pitchFamily="18" charset="0"/>
              </a:rPr>
              <a:t>    </a:t>
            </a:r>
            <a:r>
              <a:rPr lang="en-US" sz="2000" dirty="0" err="1" smtClean="0">
                <a:latin typeface="Metrix-1" pitchFamily="18" charset="0"/>
              </a:rPr>
              <a:t>taxG</a:t>
            </a:r>
            <a:endParaRPr lang="en-US" sz="2000" dirty="0" smtClean="0">
              <a:latin typeface="Metrix-1" pitchFamily="18" charset="0"/>
            </a:endParaRPr>
          </a:p>
          <a:p>
            <a:pPr>
              <a:lnSpc>
                <a:spcPts val="1900"/>
              </a:lnSpc>
            </a:pPr>
            <a:r>
              <a:rPr lang="en-US" sz="2000" dirty="0">
                <a:latin typeface="Metrix-1" pitchFamily="18" charset="0"/>
              </a:rPr>
              <a:t> </a:t>
            </a:r>
            <a:r>
              <a:rPr lang="en-US" sz="2000" dirty="0" smtClean="0">
                <a:latin typeface="Metrix-1" pitchFamily="18" charset="0"/>
              </a:rPr>
              <a:t> pm      </a:t>
            </a:r>
            <a:r>
              <a:rPr lang="en-US" sz="2000" dirty="0" err="1" smtClean="0">
                <a:latin typeface="Metrix-1" pitchFamily="18" charset="0"/>
              </a:rPr>
              <a:t>pm</a:t>
            </a:r>
            <a:r>
              <a:rPr lang="en-US" sz="2000" dirty="0" smtClean="0">
                <a:latin typeface="Metrix-1" pitchFamily="18" charset="0"/>
              </a:rPr>
              <a:t>               </a:t>
            </a:r>
            <a:r>
              <a:rPr lang="en-US" sz="2000" dirty="0" err="1" smtClean="0">
                <a:latin typeface="Metrix-1" pitchFamily="18" charset="0"/>
              </a:rPr>
              <a:t>axG</a:t>
            </a:r>
            <a:endParaRPr lang="en-US" sz="2000" dirty="0" smtClean="0">
              <a:latin typeface="Metrix-1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 rot="16200000">
            <a:off x="-563441" y="3242093"/>
            <a:ext cx="25029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solidFill>
                  <a:srgbClr val="FF0000"/>
                </a:solidFill>
                <a:latin typeface="Metrix-1" pitchFamily="18" charset="0"/>
              </a:rPr>
              <a:t>arQmfrSef</a:t>
            </a:r>
            <a:r>
              <a:rPr lang="en-US" sz="2400" dirty="0" smtClean="0">
                <a:solidFill>
                  <a:srgbClr val="FF0000"/>
                </a:solidFill>
                <a:latin typeface="Metrix-1" pitchFamily="18" charset="0"/>
              </a:rPr>
              <a:t>;&amp;</a:t>
            </a:r>
            <a:r>
              <a:rPr lang="en-US" sz="2400" dirty="0" err="1" smtClean="0">
                <a:solidFill>
                  <a:srgbClr val="FF0000"/>
                </a:solidFill>
                <a:latin typeface="Metrix-1" pitchFamily="18" charset="0"/>
              </a:rPr>
              <a:t>v'frsm</a:t>
            </a:r>
            <a:r>
              <a:rPr lang="en-US" sz="2400" dirty="0" smtClean="0">
                <a:solidFill>
                  <a:srgbClr val="FF0000"/>
                </a:solidFill>
                <a:latin typeface="Metrix-1" pitchFamily="18" charset="0"/>
              </a:rPr>
              <a:t>;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1600200" y="6167735"/>
            <a:ext cx="2533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solidFill>
                  <a:srgbClr val="C00000"/>
                </a:solidFill>
                <a:latin typeface="Metrix-1" pitchFamily="18" charset="0"/>
              </a:rPr>
              <a:t>bmom&amp;yfrsm</a:t>
            </a:r>
            <a:r>
              <a:rPr lang="en-US" sz="2400" dirty="0" smtClean="0">
                <a:solidFill>
                  <a:srgbClr val="C00000"/>
                </a:solidFill>
                <a:latin typeface="Metrix-1" pitchFamily="18" charset="0"/>
              </a:rPr>
              <a:t>;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1247775" y="1534180"/>
            <a:ext cx="335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solidFill>
                  <a:srgbClr val="0000FF"/>
                </a:solidFill>
                <a:latin typeface="Metrix-1" pitchFamily="18" charset="0"/>
              </a:rPr>
              <a:t>a'gifvdkufazmfjyjcif</a:t>
            </a:r>
            <a:r>
              <a:rPr lang="en-US" sz="2800" dirty="0" smtClean="0">
                <a:solidFill>
                  <a:srgbClr val="0000FF"/>
                </a:solidFill>
                <a:latin typeface="Metrix-1" pitchFamily="18" charset="0"/>
              </a:rPr>
              <a:t>;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10200" y="1534180"/>
            <a:ext cx="335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solidFill>
                  <a:srgbClr val="0000FF"/>
                </a:solidFill>
                <a:latin typeface="Metrix-1" pitchFamily="18" charset="0"/>
              </a:rPr>
              <a:t>tvsm;vdkufazmfjyjcif</a:t>
            </a:r>
            <a:r>
              <a:rPr lang="en-US" sz="2800" dirty="0" smtClean="0">
                <a:solidFill>
                  <a:srgbClr val="0000FF"/>
                </a:solidFill>
                <a:latin typeface="Metrix-1" pitchFamily="18" charset="0"/>
              </a:rPr>
              <a:t>;</a:t>
            </a:r>
          </a:p>
        </p:txBody>
      </p:sp>
      <p:graphicFrame>
        <p:nvGraphicFramePr>
          <p:cNvPr id="30" name="Table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7170806"/>
              </p:ext>
            </p:extLst>
          </p:nvPr>
        </p:nvGraphicFramePr>
        <p:xfrm>
          <a:off x="6004556" y="2082071"/>
          <a:ext cx="2377446" cy="36775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4361"/>
                <a:gridCol w="594361"/>
                <a:gridCol w="297181"/>
                <a:gridCol w="297181"/>
                <a:gridCol w="297181"/>
                <a:gridCol w="297181"/>
              </a:tblGrid>
              <a:tr h="525371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Vert">
                      <a:fgClr>
                        <a:srgbClr val="66FF99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Vert">
                      <a:fgClr>
                        <a:srgbClr val="66FF99"/>
                      </a:fgClr>
                      <a:bgClr>
                        <a:schemeClr val="bg1"/>
                      </a:bgClr>
                    </a:pattFill>
                  </a:tcPr>
                </a:tc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Vert">
                      <a:fgClr>
                        <a:srgbClr val="66FF99"/>
                      </a:fgClr>
                      <a:bgClr>
                        <a:schemeClr val="bg1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Vert">
                      <a:fgClr>
                        <a:srgbClr val="66FF99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25371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25371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gConfetti">
                      <a:fgClr>
                        <a:srgbClr val="FF99CC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gConfetti">
                      <a:fgClr>
                        <a:srgbClr val="FF99CC"/>
                      </a:fgClr>
                      <a:bgClr>
                        <a:schemeClr val="bg1"/>
                      </a:bgClr>
                    </a:pattFill>
                  </a:tcPr>
                </a:tc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25371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25371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rgbClr val="FFFF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rgbClr val="FFFF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rgbClr val="FFFF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25371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25371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eave">
                      <a:fgClr>
                        <a:srgbClr val="FF00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eave">
                      <a:fgClr>
                        <a:srgbClr val="FF00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eave">
                      <a:fgClr>
                        <a:srgbClr val="FF00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1" name="TextBox 30"/>
          <p:cNvSpPr txBox="1"/>
          <p:nvPr/>
        </p:nvSpPr>
        <p:spPr>
          <a:xfrm rot="16200000">
            <a:off x="3764609" y="3655114"/>
            <a:ext cx="2533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solidFill>
                  <a:srgbClr val="C00000"/>
                </a:solidFill>
                <a:latin typeface="Metrix-1" pitchFamily="18" charset="0"/>
              </a:rPr>
              <a:t>bmom&amp;yfrsm</a:t>
            </a:r>
            <a:r>
              <a:rPr lang="en-US" sz="2400" dirty="0" smtClean="0">
                <a:solidFill>
                  <a:srgbClr val="C00000"/>
                </a:solidFill>
                <a:latin typeface="Metrix-1" pitchFamily="18" charset="0"/>
              </a:rPr>
              <a:t>;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107652" y="6093767"/>
            <a:ext cx="25029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solidFill>
                  <a:srgbClr val="FF0000"/>
                </a:solidFill>
                <a:latin typeface="Metrix-1" pitchFamily="18" charset="0"/>
              </a:rPr>
              <a:t>arQmfrSef</a:t>
            </a:r>
            <a:r>
              <a:rPr lang="en-US" sz="2400" dirty="0" smtClean="0">
                <a:solidFill>
                  <a:srgbClr val="FF0000"/>
                </a:solidFill>
                <a:latin typeface="Metrix-1" pitchFamily="18" charset="0"/>
              </a:rPr>
              <a:t>;&amp;</a:t>
            </a:r>
            <a:r>
              <a:rPr lang="en-US" sz="2400" dirty="0" err="1" smtClean="0">
                <a:solidFill>
                  <a:srgbClr val="FF0000"/>
                </a:solidFill>
                <a:latin typeface="Metrix-1" pitchFamily="18" charset="0"/>
              </a:rPr>
              <a:t>v'frsm</a:t>
            </a:r>
            <a:r>
              <a:rPr lang="en-US" sz="2400" dirty="0" smtClean="0">
                <a:solidFill>
                  <a:srgbClr val="FF0000"/>
                </a:solidFill>
                <a:latin typeface="Metrix-1" pitchFamily="18" charset="0"/>
              </a:rPr>
              <a:t>;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914483" y="5798477"/>
            <a:ext cx="2924717" cy="335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900"/>
              </a:lnSpc>
            </a:pPr>
            <a:r>
              <a:rPr lang="en-US" sz="2000" dirty="0" smtClean="0">
                <a:latin typeface="Metrix-1" pitchFamily="18" charset="0"/>
              </a:rPr>
              <a:t>0    10   20    30   40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031434" y="2194188"/>
            <a:ext cx="1028700" cy="350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900"/>
              </a:lnSpc>
            </a:pPr>
            <a:r>
              <a:rPr lang="en-US" sz="2000" dirty="0" err="1" smtClean="0">
                <a:latin typeface="Metrix-1" pitchFamily="18" charset="0"/>
              </a:rPr>
              <a:t>jrefrmpm</a:t>
            </a:r>
            <a:endParaRPr lang="en-US" sz="2000" dirty="0" smtClean="0">
              <a:latin typeface="Metrix-1" pitchFamily="18" charset="0"/>
            </a:endParaRPr>
          </a:p>
          <a:p>
            <a:pPr algn="r">
              <a:lnSpc>
                <a:spcPts val="1900"/>
              </a:lnSpc>
            </a:pPr>
            <a:endParaRPr lang="en-US" sz="2000" dirty="0">
              <a:latin typeface="Metrix-1" pitchFamily="18" charset="0"/>
            </a:endParaRPr>
          </a:p>
          <a:p>
            <a:pPr algn="r">
              <a:lnSpc>
                <a:spcPts val="1900"/>
              </a:lnSpc>
            </a:pPr>
            <a:endParaRPr lang="en-US" sz="2000" dirty="0" smtClean="0">
              <a:latin typeface="Metrix-1" pitchFamily="18" charset="0"/>
            </a:endParaRPr>
          </a:p>
          <a:p>
            <a:pPr algn="r">
              <a:lnSpc>
                <a:spcPts val="1900"/>
              </a:lnSpc>
            </a:pPr>
            <a:endParaRPr lang="en-US" sz="2000" dirty="0" smtClean="0">
              <a:latin typeface="Metrix-1" pitchFamily="18" charset="0"/>
            </a:endParaRPr>
          </a:p>
          <a:p>
            <a:pPr algn="r">
              <a:lnSpc>
                <a:spcPts val="1900"/>
              </a:lnSpc>
            </a:pPr>
            <a:r>
              <a:rPr lang="en-US" sz="2000" dirty="0" smtClean="0">
                <a:latin typeface="Metrix-1" pitchFamily="18" charset="0"/>
              </a:rPr>
              <a:t>t*</a:t>
            </a:r>
            <a:r>
              <a:rPr lang="en-US" sz="2000" dirty="0" err="1" smtClean="0">
                <a:latin typeface="Metrix-1" pitchFamily="18" charset="0"/>
              </a:rPr>
              <a:t>Fvdyfpm</a:t>
            </a:r>
            <a:endParaRPr lang="en-US" sz="2000" dirty="0" smtClean="0">
              <a:latin typeface="Metrix-1" pitchFamily="18" charset="0"/>
            </a:endParaRPr>
          </a:p>
          <a:p>
            <a:pPr algn="r">
              <a:lnSpc>
                <a:spcPts val="1900"/>
              </a:lnSpc>
            </a:pPr>
            <a:endParaRPr lang="en-US" sz="2000" dirty="0" smtClean="0">
              <a:latin typeface="Metrix-1" pitchFamily="18" charset="0"/>
            </a:endParaRPr>
          </a:p>
          <a:p>
            <a:pPr algn="r">
              <a:lnSpc>
                <a:spcPts val="1900"/>
              </a:lnSpc>
            </a:pPr>
            <a:endParaRPr lang="en-US" sz="2000" dirty="0">
              <a:latin typeface="Metrix-1" pitchFamily="18" charset="0"/>
            </a:endParaRPr>
          </a:p>
          <a:p>
            <a:pPr algn="r">
              <a:lnSpc>
                <a:spcPts val="1900"/>
              </a:lnSpc>
            </a:pPr>
            <a:endParaRPr lang="en-US" sz="2000" dirty="0" smtClean="0">
              <a:latin typeface="Metrix-1" pitchFamily="18" charset="0"/>
            </a:endParaRPr>
          </a:p>
          <a:p>
            <a:pPr algn="r">
              <a:lnSpc>
                <a:spcPts val="1900"/>
              </a:lnSpc>
            </a:pPr>
            <a:endParaRPr lang="en-US" sz="2000" dirty="0">
              <a:latin typeface="Metrix-1" pitchFamily="18" charset="0"/>
            </a:endParaRPr>
          </a:p>
          <a:p>
            <a:pPr algn="r">
              <a:lnSpc>
                <a:spcPts val="1900"/>
              </a:lnSpc>
            </a:pPr>
            <a:r>
              <a:rPr lang="en-US" sz="2000" dirty="0" err="1" smtClean="0">
                <a:latin typeface="Metrix-1" pitchFamily="18" charset="0"/>
              </a:rPr>
              <a:t>ocFsm</a:t>
            </a:r>
            <a:endParaRPr lang="en-US" sz="2000" dirty="0" smtClean="0">
              <a:latin typeface="Metrix-1" pitchFamily="18" charset="0"/>
            </a:endParaRPr>
          </a:p>
          <a:p>
            <a:pPr algn="r">
              <a:lnSpc>
                <a:spcPts val="1900"/>
              </a:lnSpc>
            </a:pPr>
            <a:endParaRPr lang="en-US" sz="2000" dirty="0" smtClean="0">
              <a:latin typeface="Metrix-1" pitchFamily="18" charset="0"/>
            </a:endParaRPr>
          </a:p>
          <a:p>
            <a:pPr algn="r">
              <a:lnSpc>
                <a:spcPts val="1900"/>
              </a:lnSpc>
            </a:pPr>
            <a:endParaRPr lang="en-US" sz="2000" dirty="0">
              <a:latin typeface="Metrix-1" pitchFamily="18" charset="0"/>
            </a:endParaRPr>
          </a:p>
          <a:p>
            <a:pPr algn="r">
              <a:lnSpc>
                <a:spcPts val="1900"/>
              </a:lnSpc>
            </a:pPr>
            <a:endParaRPr lang="en-US" sz="2000" dirty="0" smtClean="0">
              <a:latin typeface="Metrix-1" pitchFamily="18" charset="0"/>
            </a:endParaRPr>
          </a:p>
          <a:p>
            <a:pPr algn="r">
              <a:lnSpc>
                <a:spcPts val="1900"/>
              </a:lnSpc>
            </a:pPr>
            <a:r>
              <a:rPr lang="en-US" sz="2000" dirty="0" err="1" smtClean="0">
                <a:latin typeface="Metrix-1" pitchFamily="18" charset="0"/>
              </a:rPr>
              <a:t>taxGaxG</a:t>
            </a:r>
            <a:endParaRPr lang="en-US" sz="2000" dirty="0" smtClean="0">
              <a:latin typeface="Metrix-1" pitchFamily="18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4800601" y="1534180"/>
            <a:ext cx="0" cy="3276600"/>
          </a:xfrm>
          <a:prstGeom prst="line">
            <a:avLst/>
          </a:prstGeom>
          <a:ln w="28575">
            <a:solidFill>
              <a:srgbClr val="CC0099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939745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2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11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" y="446691"/>
            <a:ext cx="914399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800" b="1">
                <a:solidFill>
                  <a:srgbClr val="0000FF"/>
                </a:solidFill>
                <a:latin typeface="Metrix-1" pitchFamily="18" charset="0"/>
              </a:defRPr>
            </a:lvl1pPr>
          </a:lstStyle>
          <a:p>
            <a:r>
              <a:rPr lang="en-US" dirty="0" err="1" smtClean="0"/>
              <a:t>wwfajrmufrIppfaq;jcif</a:t>
            </a:r>
            <a:r>
              <a:rPr lang="en-US" dirty="0" smtClean="0"/>
              <a:t>;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2810565" y="2637993"/>
            <a:ext cx="6409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0288" algn="l"/>
              </a:tabLst>
            </a:pPr>
            <a:r>
              <a:rPr lang="en-US" sz="3600" dirty="0" smtClean="0">
                <a:latin typeface="Metrix-1" pitchFamily="18" charset="0"/>
              </a:rPr>
              <a:t>(c)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3832542" y="2619122"/>
            <a:ext cx="3989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0288" algn="l"/>
              </a:tabLst>
            </a:pPr>
            <a:r>
              <a:rPr lang="en-US" sz="3600" dirty="0" smtClean="0">
                <a:latin typeface="Metrix-1" pitchFamily="18" charset="0"/>
              </a:rPr>
              <a:t>4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4218024" y="2630423"/>
            <a:ext cx="414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0288" algn="l"/>
              </a:tabLst>
            </a:pPr>
            <a:r>
              <a:rPr lang="en-US" sz="3600" dirty="0" smtClean="0">
                <a:latin typeface="Metrix-1" pitchFamily="18" charset="0"/>
              </a:rPr>
              <a:t>+ 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4594542" y="2619122"/>
            <a:ext cx="3989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0288" algn="l"/>
              </a:tabLst>
            </a:pPr>
            <a:r>
              <a:rPr lang="en-US" sz="3600" dirty="0" smtClean="0">
                <a:latin typeface="Metrix-1" pitchFamily="18" charset="0"/>
              </a:rPr>
              <a:t>2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3832542" y="3496791"/>
            <a:ext cx="3989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0288" algn="l"/>
              </a:tabLst>
            </a:pPr>
            <a:r>
              <a:rPr lang="en-US" sz="3600" dirty="0" smtClean="0">
                <a:latin typeface="Metrix-1" pitchFamily="18" charset="0"/>
              </a:rPr>
              <a:t>2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4594542" y="3496791"/>
            <a:ext cx="3989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0288" algn="l"/>
              </a:tabLst>
            </a:pPr>
            <a:r>
              <a:rPr lang="en-US" sz="3600" dirty="0" smtClean="0">
                <a:latin typeface="Metrix-1" pitchFamily="18" charset="0"/>
              </a:rPr>
              <a:t>4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5018124" y="2619122"/>
            <a:ext cx="414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0288" algn="l"/>
              </a:tabLst>
            </a:pPr>
            <a:r>
              <a:rPr lang="en-US" sz="3600" dirty="0" smtClean="0">
                <a:latin typeface="Metrix-1" pitchFamily="18" charset="0"/>
              </a:rPr>
              <a:t>=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4256124" y="3496791"/>
            <a:ext cx="414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0288" algn="l"/>
              </a:tabLst>
            </a:pPr>
            <a:r>
              <a:rPr lang="en-US" sz="3600" dirty="0" smtClean="0">
                <a:latin typeface="Metrix-1" pitchFamily="18" charset="0"/>
              </a:rPr>
              <a:t>+ 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4993472" y="3496791"/>
            <a:ext cx="414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0288" algn="l"/>
              </a:tabLst>
            </a:pPr>
            <a:r>
              <a:rPr lang="en-US" sz="3600" dirty="0" smtClean="0">
                <a:latin typeface="Metrix-1" pitchFamily="18" charset="0"/>
              </a:rPr>
              <a:t>=</a:t>
            </a:r>
          </a:p>
        </p:txBody>
      </p:sp>
      <p:grpSp>
        <p:nvGrpSpPr>
          <p:cNvPr id="54" name="Group 53"/>
          <p:cNvGrpSpPr/>
          <p:nvPr/>
        </p:nvGrpSpPr>
        <p:grpSpPr>
          <a:xfrm>
            <a:off x="15356542" y="2619122"/>
            <a:ext cx="533400" cy="646331"/>
            <a:chOff x="7620000" y="2133600"/>
            <a:chExt cx="533400" cy="646331"/>
          </a:xfrm>
        </p:grpSpPr>
        <p:sp>
          <p:nvSpPr>
            <p:cNvPr id="18" name="Rectangle 17"/>
            <p:cNvSpPr/>
            <p:nvPr/>
          </p:nvSpPr>
          <p:spPr>
            <a:xfrm>
              <a:off x="7620000" y="2133600"/>
              <a:ext cx="533400" cy="53334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7696200" y="2133600"/>
              <a:ext cx="3989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tabLst>
                  <a:tab pos="1030288" algn="l"/>
                </a:tabLst>
              </a:pPr>
              <a:r>
                <a:rPr lang="en-US" sz="3600" dirty="0">
                  <a:latin typeface="Metrix-1" pitchFamily="18" charset="0"/>
                </a:rPr>
                <a:t>6</a:t>
              </a:r>
              <a:endParaRPr lang="en-US" sz="3600" dirty="0" smtClean="0">
                <a:latin typeface="Metrix-1" pitchFamily="18" charset="0"/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15356542" y="3496791"/>
            <a:ext cx="533400" cy="646331"/>
            <a:chOff x="7620000" y="3011269"/>
            <a:chExt cx="533400" cy="646331"/>
          </a:xfrm>
        </p:grpSpPr>
        <p:sp>
          <p:nvSpPr>
            <p:cNvPr id="47" name="TextBox 46"/>
            <p:cNvSpPr txBox="1"/>
            <p:nvPr/>
          </p:nvSpPr>
          <p:spPr>
            <a:xfrm>
              <a:off x="7696200" y="3011269"/>
              <a:ext cx="3989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tabLst>
                  <a:tab pos="1030288" algn="l"/>
                </a:tabLst>
              </a:pPr>
              <a:r>
                <a:rPr lang="en-US" sz="3600" dirty="0">
                  <a:latin typeface="Metrix-1" pitchFamily="18" charset="0"/>
                </a:rPr>
                <a:t>6</a:t>
              </a:r>
              <a:endParaRPr lang="en-US" sz="3600" dirty="0" smtClean="0">
                <a:latin typeface="Metrix-1" pitchFamily="18" charset="0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7620000" y="3048051"/>
              <a:ext cx="533400" cy="53334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49" name="Straight Arrow Connector 48"/>
          <p:cNvCxnSpPr/>
          <p:nvPr/>
        </p:nvCxnSpPr>
        <p:spPr>
          <a:xfrm>
            <a:off x="15623242" y="3171962"/>
            <a:ext cx="0" cy="315981"/>
          </a:xfrm>
          <a:prstGeom prst="straightConnector1">
            <a:avLst/>
          </a:prstGeom>
          <a:ln w="2857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14168718" y="3215275"/>
            <a:ext cx="524436" cy="420469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 flipH="1">
            <a:off x="14083554" y="3215224"/>
            <a:ext cx="609600" cy="42052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85800" y="1379974"/>
            <a:ext cx="80010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indent="-800100" algn="just">
              <a:lnSpc>
                <a:spcPts val="5000"/>
              </a:lnSpc>
              <a:spcBef>
                <a:spcPts val="1200"/>
              </a:spcBef>
              <a:buFont typeface="Wingdings" pitchFamily="2" charset="2"/>
              <a:buChar char="Ø"/>
            </a:pPr>
            <a:r>
              <a:rPr lang="en-US" sz="3600" dirty="0" err="1" smtClean="0">
                <a:latin typeface="Metrix-1" pitchFamily="18" charset="0"/>
              </a:rPr>
              <a:t>uav;rsm</a:t>
            </a:r>
            <a:r>
              <a:rPr lang="en-US" sz="3600" dirty="0" smtClean="0">
                <a:latin typeface="Metrix-1" pitchFamily="18" charset="0"/>
              </a:rPr>
              <a:t>; </a:t>
            </a:r>
            <a:r>
              <a:rPr lang="en-US" sz="3600" dirty="0" err="1" smtClean="0">
                <a:latin typeface="Metrix-1" pitchFamily="18" charset="0"/>
              </a:rPr>
              <a:t>ESpfoufaomtaMumif;t&amp;mrsm;udk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ykpämzGJUcGifhûyyg</a:t>
            </a:r>
            <a:r>
              <a:rPr lang="en-US" sz="3600" dirty="0" smtClean="0">
                <a:latin typeface="Metrix-1" pitchFamily="18" charset="0"/>
              </a:rPr>
              <a:t>/</a:t>
            </a:r>
          </a:p>
          <a:p>
            <a:pPr marL="800100" indent="-800100" algn="just">
              <a:lnSpc>
                <a:spcPts val="5000"/>
              </a:lnSpc>
              <a:spcBef>
                <a:spcPts val="1200"/>
              </a:spcBef>
              <a:buFont typeface="Wingdings" pitchFamily="2" charset="2"/>
              <a:buChar char="Ø"/>
            </a:pPr>
            <a:r>
              <a:rPr lang="en-US" sz="3600" dirty="0" smtClean="0">
                <a:latin typeface="Metrix-1" pitchFamily="18" charset="0"/>
              </a:rPr>
              <a:t> oifhawmfaompau;udka½G;NyD; </a:t>
            </a:r>
            <a:r>
              <a:rPr lang="en-US" sz="3600" dirty="0" err="1" smtClean="0">
                <a:latin typeface="Metrix-1" pitchFamily="18" charset="0"/>
              </a:rPr>
              <a:t>a'gifvdkuf</a:t>
            </a:r>
            <a:r>
              <a:rPr lang="en-US" sz="3600" dirty="0" smtClean="0">
                <a:latin typeface="Metrix-1" pitchFamily="18" charset="0"/>
              </a:rPr>
              <a:t>*&amp;</a:t>
            </a:r>
            <a:r>
              <a:rPr lang="en-US" sz="3600" dirty="0" err="1" smtClean="0">
                <a:latin typeface="Metrix-1" pitchFamily="18" charset="0"/>
              </a:rPr>
              <a:t>yfESifh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vsm;vdkuf</a:t>
            </a:r>
            <a:r>
              <a:rPr lang="en-US" sz="3600" dirty="0" smtClean="0">
                <a:latin typeface="Metrix-1" pitchFamily="18" charset="0"/>
              </a:rPr>
              <a:t>*&amp;</a:t>
            </a:r>
            <a:r>
              <a:rPr lang="en-US" sz="3600" dirty="0" err="1" smtClean="0">
                <a:latin typeface="Metrix-1" pitchFamily="18" charset="0"/>
              </a:rPr>
              <a:t>yfESpfckvHk;jzifh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azmfjyygap</a:t>
            </a:r>
            <a:r>
              <a:rPr lang="en-US" sz="3600" dirty="0" smtClean="0">
                <a:latin typeface="Metrix-1" pitchFamily="18" charset="0"/>
              </a:rPr>
              <a:t>/</a:t>
            </a:r>
          </a:p>
          <a:p>
            <a:pPr marL="800100" indent="-800100" algn="just">
              <a:lnSpc>
                <a:spcPts val="5000"/>
              </a:lnSpc>
              <a:spcBef>
                <a:spcPts val="1200"/>
              </a:spcBef>
              <a:buFont typeface="Wingdings" pitchFamily="2" charset="2"/>
              <a:buChar char="Ø"/>
            </a:pPr>
            <a:r>
              <a:rPr lang="en-US" sz="3600" dirty="0" smtClean="0">
                <a:latin typeface="Metrix-1" pitchFamily="18" charset="0"/>
              </a:rPr>
              <a:t>*&amp;</a:t>
            </a:r>
            <a:r>
              <a:rPr lang="en-US" sz="3600" dirty="0" err="1" smtClean="0">
                <a:latin typeface="Metrix-1" pitchFamily="18" charset="0"/>
              </a:rPr>
              <a:t>yfygtaMumif;t&amp;mrsm;udkuav;rsm;odjriforQ</a:t>
            </a:r>
            <a:r>
              <a:rPr lang="en-US" sz="3600" dirty="0" smtClean="0">
                <a:latin typeface="Metrix-1" pitchFamily="18" charset="0"/>
              </a:rPr>
              <a:t>  </a:t>
            </a:r>
            <a:r>
              <a:rPr lang="en-US" sz="3600" dirty="0" err="1" smtClean="0">
                <a:latin typeface="Metrix-1" pitchFamily="18" charset="0"/>
              </a:rPr>
              <a:t>wifjyygap</a:t>
            </a:r>
            <a:r>
              <a:rPr lang="en-US" sz="3600" dirty="0" smtClean="0">
                <a:latin typeface="Metrix-1" pitchFamily="18" charset="0"/>
              </a:rPr>
              <a:t>/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363638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12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2810565" y="2637993"/>
            <a:ext cx="6409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0288" algn="l"/>
              </a:tabLst>
            </a:pPr>
            <a:r>
              <a:rPr lang="en-US" sz="3600" dirty="0" smtClean="0">
                <a:latin typeface="Metrix-1" pitchFamily="18" charset="0"/>
              </a:rPr>
              <a:t>(c)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3832542" y="2619122"/>
            <a:ext cx="3989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0288" algn="l"/>
              </a:tabLst>
            </a:pPr>
            <a:r>
              <a:rPr lang="en-US" sz="3600" dirty="0" smtClean="0">
                <a:latin typeface="Metrix-1" pitchFamily="18" charset="0"/>
              </a:rPr>
              <a:t>4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4218024" y="2630423"/>
            <a:ext cx="414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0288" algn="l"/>
              </a:tabLst>
            </a:pPr>
            <a:r>
              <a:rPr lang="en-US" sz="3600" dirty="0" smtClean="0">
                <a:latin typeface="Metrix-1" pitchFamily="18" charset="0"/>
              </a:rPr>
              <a:t>+ 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4594542" y="2619122"/>
            <a:ext cx="3989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0288" algn="l"/>
              </a:tabLst>
            </a:pPr>
            <a:r>
              <a:rPr lang="en-US" sz="3600" dirty="0" smtClean="0">
                <a:latin typeface="Metrix-1" pitchFamily="18" charset="0"/>
              </a:rPr>
              <a:t>2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3832542" y="3496791"/>
            <a:ext cx="3989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0288" algn="l"/>
              </a:tabLst>
            </a:pPr>
            <a:r>
              <a:rPr lang="en-US" sz="3600" dirty="0" smtClean="0">
                <a:latin typeface="Metrix-1" pitchFamily="18" charset="0"/>
              </a:rPr>
              <a:t>2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4594542" y="3496791"/>
            <a:ext cx="3989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0288" algn="l"/>
              </a:tabLst>
            </a:pPr>
            <a:r>
              <a:rPr lang="en-US" sz="3600" dirty="0" smtClean="0">
                <a:latin typeface="Metrix-1" pitchFamily="18" charset="0"/>
              </a:rPr>
              <a:t>4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5018124" y="2619122"/>
            <a:ext cx="414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0288" algn="l"/>
              </a:tabLst>
            </a:pPr>
            <a:r>
              <a:rPr lang="en-US" sz="3600" dirty="0" smtClean="0">
                <a:latin typeface="Metrix-1" pitchFamily="18" charset="0"/>
              </a:rPr>
              <a:t>=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4256124" y="3496791"/>
            <a:ext cx="414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0288" algn="l"/>
              </a:tabLst>
            </a:pPr>
            <a:r>
              <a:rPr lang="en-US" sz="3600" dirty="0" smtClean="0">
                <a:latin typeface="Metrix-1" pitchFamily="18" charset="0"/>
              </a:rPr>
              <a:t>+ 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4993472" y="3496791"/>
            <a:ext cx="414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0288" algn="l"/>
              </a:tabLst>
            </a:pPr>
            <a:r>
              <a:rPr lang="en-US" sz="3600" dirty="0" smtClean="0">
                <a:latin typeface="Metrix-1" pitchFamily="18" charset="0"/>
              </a:rPr>
              <a:t>=</a:t>
            </a:r>
          </a:p>
        </p:txBody>
      </p:sp>
      <p:grpSp>
        <p:nvGrpSpPr>
          <p:cNvPr id="54" name="Group 53"/>
          <p:cNvGrpSpPr/>
          <p:nvPr/>
        </p:nvGrpSpPr>
        <p:grpSpPr>
          <a:xfrm>
            <a:off x="15356542" y="2619122"/>
            <a:ext cx="533400" cy="646331"/>
            <a:chOff x="7620000" y="2133600"/>
            <a:chExt cx="533400" cy="646331"/>
          </a:xfrm>
        </p:grpSpPr>
        <p:sp>
          <p:nvSpPr>
            <p:cNvPr id="18" name="Rectangle 17"/>
            <p:cNvSpPr/>
            <p:nvPr/>
          </p:nvSpPr>
          <p:spPr>
            <a:xfrm>
              <a:off x="7620000" y="2133600"/>
              <a:ext cx="533400" cy="53334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7696200" y="2133600"/>
              <a:ext cx="3989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tabLst>
                  <a:tab pos="1030288" algn="l"/>
                </a:tabLst>
              </a:pPr>
              <a:r>
                <a:rPr lang="en-US" sz="3600" dirty="0">
                  <a:latin typeface="Metrix-1" pitchFamily="18" charset="0"/>
                </a:rPr>
                <a:t>6</a:t>
              </a:r>
              <a:endParaRPr lang="en-US" sz="3600" dirty="0" smtClean="0">
                <a:latin typeface="Metrix-1" pitchFamily="18" charset="0"/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15356542" y="3496791"/>
            <a:ext cx="533400" cy="646331"/>
            <a:chOff x="7620000" y="3011269"/>
            <a:chExt cx="533400" cy="646331"/>
          </a:xfrm>
        </p:grpSpPr>
        <p:sp>
          <p:nvSpPr>
            <p:cNvPr id="47" name="TextBox 46"/>
            <p:cNvSpPr txBox="1"/>
            <p:nvPr/>
          </p:nvSpPr>
          <p:spPr>
            <a:xfrm>
              <a:off x="7696200" y="3011269"/>
              <a:ext cx="3989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tabLst>
                  <a:tab pos="1030288" algn="l"/>
                </a:tabLst>
              </a:pPr>
              <a:r>
                <a:rPr lang="en-US" sz="3600" dirty="0">
                  <a:latin typeface="Metrix-1" pitchFamily="18" charset="0"/>
                </a:rPr>
                <a:t>6</a:t>
              </a:r>
              <a:endParaRPr lang="en-US" sz="3600" dirty="0" smtClean="0">
                <a:latin typeface="Metrix-1" pitchFamily="18" charset="0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7620000" y="3048051"/>
              <a:ext cx="533400" cy="53334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49" name="Straight Arrow Connector 48"/>
          <p:cNvCxnSpPr/>
          <p:nvPr/>
        </p:nvCxnSpPr>
        <p:spPr>
          <a:xfrm>
            <a:off x="15623242" y="3171962"/>
            <a:ext cx="0" cy="315981"/>
          </a:xfrm>
          <a:prstGeom prst="straightConnector1">
            <a:avLst/>
          </a:prstGeom>
          <a:ln w="2857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14168718" y="3215275"/>
            <a:ext cx="524436" cy="420469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 flipH="1">
            <a:off x="14083554" y="3215224"/>
            <a:ext cx="609600" cy="42052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81000" y="1082219"/>
            <a:ext cx="86106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indent="-800100" algn="just">
              <a:lnSpc>
                <a:spcPts val="5000"/>
              </a:lnSpc>
              <a:spcBef>
                <a:spcPts val="1200"/>
              </a:spcBef>
              <a:buFont typeface="Wingdings" pitchFamily="2" charset="2"/>
              <a:buChar char="Ø"/>
            </a:pP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q&amp;m</a:t>
            </a:r>
            <a:r>
              <a:rPr lang="en-US" sz="3600" dirty="0" smtClean="0">
                <a:latin typeface="Metrix-1" pitchFamily="18" charset="0"/>
              </a:rPr>
              <a:t>\</a:t>
            </a:r>
            <a:r>
              <a:rPr lang="en-US" sz="3600" dirty="0" err="1" smtClean="0">
                <a:latin typeface="Metrix-1" pitchFamily="18" charset="0"/>
              </a:rPr>
              <a:t>a'gifvdkuf</a:t>
            </a:r>
            <a:r>
              <a:rPr lang="en-US" sz="3600" dirty="0" smtClean="0">
                <a:latin typeface="Metrix-1" pitchFamily="18" charset="0"/>
              </a:rPr>
              <a:t>*&amp;</a:t>
            </a:r>
            <a:r>
              <a:rPr lang="en-US" sz="3600" dirty="0" err="1" smtClean="0">
                <a:latin typeface="Metrix-1" pitchFamily="18" charset="0"/>
              </a:rPr>
              <a:t>yfESifh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tvsm;vdkuf</a:t>
            </a:r>
            <a:r>
              <a:rPr lang="en-US" sz="3600" dirty="0" smtClean="0">
                <a:latin typeface="Metrix-1" pitchFamily="18" charset="0"/>
              </a:rPr>
              <a:t>*&amp;</a:t>
            </a:r>
            <a:r>
              <a:rPr lang="en-US" sz="3600" dirty="0" err="1" smtClean="0">
                <a:latin typeface="Metrix-1" pitchFamily="18" charset="0"/>
              </a:rPr>
              <a:t>yfESpfckudk</a:t>
            </a:r>
            <a:r>
              <a:rPr lang="en-US" sz="3600" dirty="0" smtClean="0">
                <a:latin typeface="Metrix-1" pitchFamily="18" charset="0"/>
              </a:rPr>
              <a:t> ,</a:t>
            </a:r>
            <a:r>
              <a:rPr lang="en-US" sz="3600" dirty="0" err="1" smtClean="0">
                <a:latin typeface="Metrix-1" pitchFamily="18" charset="0"/>
              </a:rPr>
              <a:t>SOfíuyfay;Edkif&amp;ef</a:t>
            </a:r>
            <a:r>
              <a:rPr lang="en-US" sz="3600" dirty="0" smtClean="0">
                <a:latin typeface="Metrix-1" pitchFamily="18" charset="0"/>
              </a:rPr>
              <a:t> ae&amp;ma½G;xm;yg/</a:t>
            </a:r>
          </a:p>
          <a:p>
            <a:pPr marL="800100" indent="-800100" algn="just">
              <a:lnSpc>
                <a:spcPts val="5000"/>
              </a:lnSpc>
              <a:spcBef>
                <a:spcPts val="1200"/>
              </a:spcBef>
              <a:buFont typeface="Wingdings" pitchFamily="2" charset="2"/>
              <a:buChar char="Ø"/>
            </a:pPr>
            <a:r>
              <a:rPr lang="en-US" sz="3600" dirty="0" err="1" smtClean="0">
                <a:latin typeface="Metrix-1" pitchFamily="18" charset="0"/>
              </a:rPr>
              <a:t>avhvm&amp;mwGifaphpyfaojcmpGm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avhvmavhvmEdkif&amp;ef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ulnDyg</a:t>
            </a:r>
            <a:r>
              <a:rPr lang="en-US" sz="3600" dirty="0" smtClean="0">
                <a:latin typeface="Metrix-1" pitchFamily="18" charset="0"/>
              </a:rPr>
              <a:t>/</a:t>
            </a:r>
          </a:p>
          <a:p>
            <a:pPr marL="800100" indent="-800100" algn="just">
              <a:lnSpc>
                <a:spcPts val="5000"/>
              </a:lnSpc>
              <a:spcBef>
                <a:spcPts val="1200"/>
              </a:spcBef>
              <a:buFont typeface="Wingdings" pitchFamily="2" charset="2"/>
              <a:buChar char="Ø"/>
            </a:pPr>
            <a:r>
              <a:rPr lang="en-US" sz="3600" dirty="0" err="1" smtClean="0">
                <a:latin typeface="Metrix-1" pitchFamily="18" charset="0"/>
              </a:rPr>
              <a:t>tcsuftvuftopf?owdûy&amp;rnfhtcsufrsm;udk</a:t>
            </a:r>
            <a:r>
              <a:rPr lang="en-US" sz="3600" dirty="0" smtClean="0">
                <a:latin typeface="Metrix-1" pitchFamily="18" charset="0"/>
              </a:rPr>
              <a:t> uav;rsm;udk,fwdkif½SmazGEdkif&amp;efulnDyg/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0" y="108137"/>
            <a:ext cx="914399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800" b="1">
                <a:solidFill>
                  <a:srgbClr val="0000FF"/>
                </a:solidFill>
                <a:latin typeface="Metrix-1" pitchFamily="18" charset="0"/>
              </a:defRPr>
            </a:lvl1pPr>
          </a:lstStyle>
          <a:p>
            <a:r>
              <a:rPr lang="en-US" dirty="0" err="1" smtClean="0"/>
              <a:t>oifMum;olrsm</a:t>
            </a:r>
            <a:r>
              <a:rPr lang="en-US" dirty="0" smtClean="0"/>
              <a:t>; </a:t>
            </a:r>
            <a:r>
              <a:rPr lang="en-US" dirty="0" err="1" smtClean="0"/>
              <a:t>odaumif;p&amp;m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77133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13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08137"/>
            <a:ext cx="914399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800" b="1">
                <a:solidFill>
                  <a:srgbClr val="0000FF"/>
                </a:solidFill>
                <a:latin typeface="Metrix-1" pitchFamily="18" charset="0"/>
              </a:defRPr>
            </a:lvl1pPr>
          </a:lstStyle>
          <a:p>
            <a:r>
              <a:rPr lang="en-US" dirty="0" err="1" smtClean="0"/>
              <a:t>oifMum;olrsm</a:t>
            </a:r>
            <a:r>
              <a:rPr lang="en-US" dirty="0" smtClean="0"/>
              <a:t>; </a:t>
            </a:r>
            <a:r>
              <a:rPr lang="en-US" dirty="0" err="1" smtClean="0"/>
              <a:t>odaumif;p&amp;m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457200" y="1093381"/>
            <a:ext cx="86106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indent="-800100" algn="just">
              <a:lnSpc>
                <a:spcPts val="5000"/>
              </a:lnSpc>
              <a:spcBef>
                <a:spcPts val="1200"/>
              </a:spcBef>
              <a:buFont typeface="Wingdings" pitchFamily="2" charset="2"/>
              <a:buChar char="Ø"/>
            </a:pPr>
            <a:r>
              <a:rPr lang="en-US" sz="3600" dirty="0" err="1" smtClean="0">
                <a:latin typeface="Metrix-1" pitchFamily="18" charset="0"/>
              </a:rPr>
              <a:t>oifaxmufulAm</a:t>
            </a:r>
            <a:r>
              <a:rPr lang="en-US" sz="3600" dirty="0" smtClean="0">
                <a:latin typeface="Metrix-1" pitchFamily="18" charset="0"/>
              </a:rPr>
              <a:t>;*&amp;</a:t>
            </a:r>
            <a:r>
              <a:rPr lang="en-US" sz="3600" dirty="0" err="1" smtClean="0">
                <a:latin typeface="Metrix-1" pitchFamily="18" charset="0"/>
              </a:rPr>
              <a:t>yfrsm</a:t>
            </a:r>
            <a:r>
              <a:rPr lang="en-US" sz="3600" dirty="0" smtClean="0">
                <a:latin typeface="Metrix-1" pitchFamily="18" charset="0"/>
              </a:rPr>
              <a:t>; </a:t>
            </a:r>
            <a:r>
              <a:rPr lang="en-US" sz="3600" dirty="0" err="1" smtClean="0">
                <a:latin typeface="Metrix-1" pitchFamily="18" charset="0"/>
              </a:rPr>
              <a:t>BudKwifa</a:t>
            </a:r>
            <a:r>
              <a:rPr lang="en-US" sz="3600" dirty="0" smtClean="0">
                <a:latin typeface="Metrix-1" pitchFamily="18" charset="0"/>
              </a:rPr>
              <a:t>&amp;;</a:t>
            </a:r>
            <a:r>
              <a:rPr lang="en-US" sz="3600" dirty="0" err="1" smtClean="0">
                <a:latin typeface="Metrix-1" pitchFamily="18" charset="0"/>
              </a:rPr>
              <a:t>qGJxm;yg</a:t>
            </a:r>
            <a:r>
              <a:rPr lang="en-US" sz="3600" dirty="0" smtClean="0">
                <a:latin typeface="Metrix-1" pitchFamily="18" charset="0"/>
              </a:rPr>
              <a:t>/ </a:t>
            </a:r>
            <a:r>
              <a:rPr lang="en-US" sz="3600" dirty="0" err="1" smtClean="0">
                <a:latin typeface="Metrix-1" pitchFamily="18" charset="0"/>
              </a:rPr>
              <a:t>uav;rsm</a:t>
            </a:r>
            <a:r>
              <a:rPr lang="en-US" sz="3600" dirty="0" smtClean="0">
                <a:latin typeface="Metrix-1" pitchFamily="18" charset="0"/>
              </a:rPr>
              <a:t>;*&amp;</a:t>
            </a:r>
            <a:r>
              <a:rPr lang="en-US" sz="3600" dirty="0" err="1" smtClean="0">
                <a:latin typeface="Metrix-1" pitchFamily="18" charset="0"/>
              </a:rPr>
              <a:t>yfa</a:t>
            </a:r>
            <a:r>
              <a:rPr lang="en-US" sz="3600" dirty="0" smtClean="0">
                <a:latin typeface="Metrix-1" pitchFamily="18" charset="0"/>
              </a:rPr>
              <a:t>&amp;;</a:t>
            </a:r>
            <a:r>
              <a:rPr lang="en-US" sz="3600" dirty="0" err="1" smtClean="0">
                <a:latin typeface="Metrix-1" pitchFamily="18" charset="0"/>
              </a:rPr>
              <a:t>qGJEdkif&amp;ef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vdktyffonfhypönf;rsm</a:t>
            </a:r>
            <a:r>
              <a:rPr lang="en-US" sz="3600" dirty="0" smtClean="0">
                <a:latin typeface="Metrix-1" pitchFamily="18" charset="0"/>
              </a:rPr>
              <a:t>; </a:t>
            </a:r>
            <a:r>
              <a:rPr lang="en-US" sz="3600" dirty="0" err="1" smtClean="0">
                <a:latin typeface="Metrix-1" pitchFamily="18" charset="0"/>
              </a:rPr>
              <a:t>pkaqmif;xm;yg</a:t>
            </a:r>
            <a:r>
              <a:rPr lang="en-US" sz="3600" b="1" dirty="0" smtClean="0">
                <a:latin typeface="Metrix-1" pitchFamily="18" charset="0"/>
              </a:rPr>
              <a:t>/ </a:t>
            </a:r>
          </a:p>
          <a:p>
            <a:pPr marL="800100" indent="-800100" algn="just">
              <a:lnSpc>
                <a:spcPts val="5000"/>
              </a:lnSpc>
              <a:spcBef>
                <a:spcPts val="1200"/>
              </a:spcBef>
              <a:buFont typeface="Wingdings" pitchFamily="2" charset="2"/>
              <a:buChar char="Ø"/>
            </a:pPr>
            <a:r>
              <a:rPr lang="en-US" sz="3600" dirty="0" err="1" smtClean="0">
                <a:latin typeface="Metrix-1" pitchFamily="18" charset="0"/>
              </a:rPr>
              <a:t>uav;rsm;aqmif&amp;GufrIrsm;udk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rSwfwrf;wifay;yg</a:t>
            </a:r>
            <a:r>
              <a:rPr lang="en-US" sz="3600" dirty="0" smtClean="0">
                <a:latin typeface="Metrix-1" pitchFamily="18" charset="0"/>
              </a:rPr>
              <a:t>/</a:t>
            </a:r>
          </a:p>
          <a:p>
            <a:pPr marL="800100" indent="-800100" algn="just">
              <a:lnSpc>
                <a:spcPts val="5000"/>
              </a:lnSpc>
              <a:spcBef>
                <a:spcPts val="1200"/>
              </a:spcBef>
              <a:buFont typeface="Wingdings" pitchFamily="2" charset="2"/>
              <a:buChar char="Ø"/>
            </a:pPr>
            <a:r>
              <a:rPr lang="en-US" sz="3600" dirty="0" smtClean="0">
                <a:latin typeface="Metrix-1" pitchFamily="18" charset="0"/>
              </a:rPr>
              <a:t>oifMum;oif,lrIwavQmufvHk;uav;rsm;udkwdkifyg0ifoif,lEdkif&amp;efowdûyívkyfief;pOfudka&amp;;</a:t>
            </a:r>
            <a:r>
              <a:rPr lang="en-US" sz="3600" dirty="0" err="1" smtClean="0">
                <a:latin typeface="Metrix-1" pitchFamily="18" charset="0"/>
              </a:rPr>
              <a:t>qGJyg</a:t>
            </a:r>
            <a:r>
              <a:rPr lang="en-US" sz="3600" dirty="0" smtClean="0">
                <a:latin typeface="Metrix-1" pitchFamily="18" charset="0"/>
              </a:rPr>
              <a:t>/</a:t>
            </a:r>
            <a:endParaRPr lang="en-US" sz="3600" dirty="0">
              <a:latin typeface="Metrix-1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569181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6|5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2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7|10.9|14.7|9.3|14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1.7|2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|13.2|10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6|22.7|16.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2|28.7|19.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4379</TotalTime>
  <Words>400</Words>
  <Application>Microsoft Office PowerPoint</Application>
  <PresentationFormat>On-screen Show (4:3)</PresentationFormat>
  <Paragraphs>159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acer</dc:creator>
  <cp:lastModifiedBy>User</cp:lastModifiedBy>
  <cp:revision>595</cp:revision>
  <cp:lastPrinted>2020-07-28T09:03:05Z</cp:lastPrinted>
  <dcterms:created xsi:type="dcterms:W3CDTF">2020-04-14T07:12:00Z</dcterms:created>
  <dcterms:modified xsi:type="dcterms:W3CDTF">2020-07-28T09:03:40Z</dcterms:modified>
</cp:coreProperties>
</file>