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58" r:id="rId2"/>
    <p:sldId id="375" r:id="rId3"/>
    <p:sldId id="377" r:id="rId4"/>
    <p:sldId id="322" r:id="rId5"/>
    <p:sldId id="374" r:id="rId6"/>
    <p:sldId id="357" r:id="rId7"/>
    <p:sldId id="345" r:id="rId8"/>
    <p:sldId id="366" r:id="rId9"/>
    <p:sldId id="370" r:id="rId10"/>
    <p:sldId id="372" r:id="rId11"/>
    <p:sldId id="378" r:id="rId12"/>
    <p:sldId id="368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CC00"/>
    <a:srgbClr val="00CC00"/>
    <a:srgbClr val="17CBF5"/>
    <a:srgbClr val="0000FF"/>
    <a:srgbClr val="008000"/>
    <a:srgbClr val="0066FF"/>
    <a:srgbClr val="33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67" autoAdjust="0"/>
    <p:restoredTop sz="94671" autoAdjust="0"/>
  </p:normalViewPr>
  <p:slideViewPr>
    <p:cSldViewPr>
      <p:cViewPr>
        <p:scale>
          <a:sx n="60" d="100"/>
          <a:sy n="60" d="100"/>
        </p:scale>
        <p:origin x="-1116" y="-112"/>
      </p:cViewPr>
      <p:guideLst>
        <p:guide orient="horz" pos="672"/>
        <p:guide pos="2880"/>
      </p:guideLst>
    </p:cSldViewPr>
  </p:slideViewPr>
  <p:outlineViewPr>
    <p:cViewPr>
      <p:scale>
        <a:sx n="33" d="100"/>
        <a:sy n="33" d="100"/>
      </p:scale>
      <p:origin x="0" y="9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>
        <p:scale>
          <a:sx n="125" d="100"/>
          <a:sy n="125" d="100"/>
        </p:scale>
        <p:origin x="-1992" y="4008"/>
      </p:cViewPr>
      <p:guideLst>
        <p:guide orient="horz" pos="3127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3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629245" y="9409942"/>
            <a:ext cx="1869054" cy="266334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r">
              <a:defRPr sz="1200"/>
            </a:lvl1pPr>
          </a:lstStyle>
          <a:p>
            <a:fld id="{95C08937-C641-43A5-AC87-18A0E10AB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90740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r">
              <a:defRPr sz="1200"/>
            </a:lvl1pPr>
          </a:lstStyle>
          <a:p>
            <a:fld id="{C4F7BE3E-4EDC-41E5-81D9-4B43FD6C1612}" type="datetimeFigureOut">
              <a:rPr lang="en-US" smtClean="0"/>
              <a:pPr/>
              <a:t>07/25/2020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6" tIns="46408" rIns="92816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8"/>
          </a:xfrm>
          <a:prstGeom prst="rect">
            <a:avLst/>
          </a:prstGeom>
        </p:spPr>
        <p:txBody>
          <a:bodyPr vert="horz" lIns="92816" tIns="46408" rIns="92816" bIns="464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7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l">
              <a:defRPr sz="1200"/>
            </a:lvl1pPr>
          </a:lstStyle>
          <a:p>
            <a:r>
              <a:rPr lang="en-US" smtClean="0"/>
              <a:t>NFPE Effective Monitoring &amp; Evaluation (DAAK Online Lecture)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60" cy="496333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r">
              <a:defRPr sz="1200"/>
            </a:lvl1pPr>
          </a:lstStyle>
          <a:p>
            <a:fld id="{15418C63-B570-47CE-8099-350E624278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197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18C63-B570-47CE-8099-350E6242788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NFPE Effective Monitoring &amp; Evaluation (DAAK Online Lecture)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97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451" y="4714876"/>
            <a:ext cx="5438775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3" y="9428163"/>
            <a:ext cx="2946400" cy="496887"/>
          </a:xfrm>
          <a:prstGeom prst="rect">
            <a:avLst/>
          </a:prstGeom>
        </p:spPr>
        <p:txBody>
          <a:bodyPr lIns="91427" tIns="45713" rIns="91427" bIns="45713"/>
          <a:lstStyle/>
          <a:p>
            <a:pPr>
              <a:defRPr/>
            </a:pPr>
            <a:r>
              <a:rPr lang="en-US" smtClean="0"/>
              <a:t>NFPE Effective Monitoring &amp; Evaluation (DAAK Online Lecture)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F7FB-694A-4C7C-A5F3-41850CEC2C0E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4F03-8E0A-4007-98D5-76945C425586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DFD5F89D-DF68-493A-9F6F-2A8EEE524C3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2B31-3F56-4EDE-B11F-D30DF5E5CC6F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1E1A-FAFD-4605-ADC1-47EBC5D7BF0E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D6699-C05B-40FB-83DB-C949640F9F8E}" type="datetime1">
              <a:rPr lang="en-US" smtClean="0"/>
              <a:t>07/25/2020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F747-3254-4A09-88D9-BC0ACCDB5664}" type="datetime1">
              <a:rPr lang="en-US" smtClean="0"/>
              <a:t>07/25/2020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7F8-85BB-4280-A3DB-892FF82F50E1}" type="datetime1">
              <a:rPr lang="en-US" smtClean="0"/>
              <a:t>07/25/2020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BE98B-1B6A-4CC1-9CE4-7C63953489B6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D9F2E-5282-4325-9954-7BD290DA3B99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62D7-2CE9-4796-BA9A-F4BAF821F798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19F8-02BF-4349-A8FA-DF4F05E76889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3A3E2-76A8-4270-8A71-8028F46533BA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F89D-DF68-493A-9F6F-2A8EEE524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34" descr="logo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0"/>
            <a:ext cx="1177925" cy="1447800"/>
          </a:xfrm>
          <a:prstGeom prst="rect">
            <a:avLst/>
          </a:prstGeom>
          <a:noFill/>
        </p:spPr>
      </p:pic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983612"/>
              </p:ext>
            </p:extLst>
          </p:nvPr>
        </p:nvGraphicFramePr>
        <p:xfrm>
          <a:off x="304800" y="194059"/>
          <a:ext cx="1219200" cy="1358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" name="Image" r:id="rId5" imgW="2743200" imgH="3657600" progId="Photoshop.Image.9">
                  <p:embed/>
                </p:oleObj>
              </mc:Choice>
              <mc:Fallback>
                <p:oleObj name="Image" r:id="rId5" imgW="2743200" imgH="3657600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4059"/>
                        <a:ext cx="1219200" cy="1358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648200" y="56388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DAAK</a:t>
            </a:r>
          </a:p>
          <a:p>
            <a:pPr algn="ctr"/>
            <a:r>
              <a:rPr lang="en-US" sz="2000" b="1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M &amp; E Committee</a:t>
            </a:r>
          </a:p>
          <a:p>
            <a:pPr algn="ctr"/>
            <a:r>
              <a:rPr lang="en-US" sz="2000" b="1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MLRC</a:t>
            </a:r>
            <a:endParaRPr lang="en-US" sz="2000" b="1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 descr="NFPE Logo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67600" y="381000"/>
            <a:ext cx="1000132" cy="98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424073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  <a:endParaRPr lang="en-US" sz="54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743200"/>
            <a:ext cx="9144000" cy="280076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3366FF">
                <a:alpha val="31765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66FF"/>
                </a:solidFill>
                <a:latin typeface="Metrix-1" pitchFamily="18" charset="0"/>
              </a:rPr>
              <a:t>pDrHcefYcGJrIqdkif&amp;m</a:t>
            </a:r>
            <a:endParaRPr lang="en-US" sz="4400" b="1" dirty="0" smtClean="0">
              <a:solidFill>
                <a:srgbClr val="0066FF"/>
              </a:solidFill>
              <a:latin typeface="Metrix-1" pitchFamily="18" charset="0"/>
            </a:endParaRPr>
          </a:p>
          <a:p>
            <a:pPr algn="ctr"/>
            <a:r>
              <a:rPr lang="en-US" sz="4400" b="1" dirty="0" err="1" smtClean="0">
                <a:solidFill>
                  <a:srgbClr val="0066FF"/>
                </a:solidFill>
                <a:latin typeface="Metrix-1" pitchFamily="18" charset="0"/>
              </a:rPr>
              <a:t>xda&amp;mufaomBuD;Muyfjcif;ESifh</a:t>
            </a:r>
            <a:r>
              <a:rPr lang="en-US" sz="4400" b="1" dirty="0" smtClean="0">
                <a:solidFill>
                  <a:srgbClr val="0066FF"/>
                </a:solidFill>
                <a:latin typeface="Metrix-1" pitchFamily="18" charset="0"/>
              </a:rPr>
              <a:t> </a:t>
            </a:r>
            <a:r>
              <a:rPr lang="en-US" sz="4400" b="1" dirty="0" err="1" smtClean="0">
                <a:solidFill>
                  <a:srgbClr val="0066FF"/>
                </a:solidFill>
                <a:latin typeface="Metrix-1" pitchFamily="18" charset="0"/>
              </a:rPr>
              <a:t>tuJjzwfjcif</a:t>
            </a:r>
            <a:r>
              <a:rPr lang="en-US" sz="4400" b="1" dirty="0" smtClean="0">
                <a:solidFill>
                  <a:srgbClr val="0066FF"/>
                </a:solidFill>
                <a:latin typeface="Metrix-1" pitchFamily="18" charset="0"/>
              </a:rPr>
              <a:t>;</a:t>
            </a:r>
          </a:p>
          <a:p>
            <a:pPr algn="ctr"/>
            <a:endParaRPr lang="en-US" sz="4400" b="1" dirty="0">
              <a:solidFill>
                <a:srgbClr val="0066FF"/>
              </a:solidFill>
              <a:latin typeface="Metrix-1" pitchFamily="18" charset="0"/>
            </a:endParaRPr>
          </a:p>
          <a:p>
            <a:pPr algn="ctr"/>
            <a:r>
              <a:rPr lang="en-US" sz="4400" b="1" dirty="0" smtClean="0">
                <a:solidFill>
                  <a:srgbClr val="00B050"/>
                </a:solidFill>
                <a:latin typeface="Metrix-1" pitchFamily="18" charset="0"/>
              </a:rPr>
              <a:t>(</a:t>
            </a:r>
            <a:r>
              <a:rPr lang="en-US" sz="4400" b="1" dirty="0" err="1" smtClean="0">
                <a:solidFill>
                  <a:srgbClr val="00B050"/>
                </a:solidFill>
                <a:latin typeface="Metrix-1" pitchFamily="18" charset="0"/>
              </a:rPr>
              <a:t>yxrydkif</a:t>
            </a:r>
            <a:r>
              <a:rPr lang="en-US" sz="4400" b="1" dirty="0" smtClean="0">
                <a:solidFill>
                  <a:srgbClr val="00B050"/>
                </a:solidFill>
                <a:latin typeface="Metrix-1" pitchFamily="18" charset="0"/>
              </a:rPr>
              <a:t>;)</a:t>
            </a:r>
            <a:endParaRPr lang="en-US" sz="4400" b="1" dirty="0">
              <a:solidFill>
                <a:srgbClr val="00B050"/>
              </a:solidFill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4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088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pDrHcefYcGJjcif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000" b="1" dirty="0" smtClean="0">
                <a:solidFill>
                  <a:srgbClr val="0000FF"/>
                </a:solidFill>
              </a:rPr>
              <a:t>Management</a:t>
            </a:r>
            <a:endParaRPr lang="en-US" sz="30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9500" y="65314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pDrHcefYcGJjcif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1306278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tvkyf^vkyfief;tpDtpOf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1295392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NyD;atmifvkyfjcif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2083251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vkyfief;ydkif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2083251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pdwfydkif</a:t>
            </a:r>
            <a:r>
              <a:rPr lang="en-US" sz="2800" dirty="0" smtClean="0">
                <a:latin typeface="Metrix-1" pitchFamily="18" charset="0"/>
              </a:rPr>
              <a:t>;^</a:t>
            </a:r>
            <a:r>
              <a:rPr lang="en-US" sz="2800" dirty="0" err="1" smtClean="0">
                <a:latin typeface="Metrix-1" pitchFamily="18" charset="0"/>
              </a:rPr>
              <a:t>cH,lrIydkif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457200" y="2836667"/>
            <a:ext cx="114300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>
                <a:solidFill>
                  <a:schemeClr val="bg1"/>
                </a:solidFill>
                <a:cs typeface="Zawgyi-One" pitchFamily="34" charset="0"/>
              </a:rPr>
              <a:t>W</a:t>
            </a:r>
            <a:r>
              <a:rPr lang="en-US" sz="2000" b="1" dirty="0" smtClean="0">
                <a:solidFill>
                  <a:schemeClr val="bg1"/>
                </a:solidFill>
                <a:cs typeface="Zawgyi-One" pitchFamily="34" charset="0"/>
              </a:rPr>
              <a:t>hat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1888066" y="2830878"/>
            <a:ext cx="205740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 smtClean="0">
                <a:solidFill>
                  <a:schemeClr val="bg1"/>
                </a:solidFill>
                <a:cs typeface="Zawgyi-One" pitchFamily="34" charset="0"/>
              </a:rPr>
              <a:t>Who / Whom</a:t>
            </a: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5404655" y="2830878"/>
            <a:ext cx="91440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 smtClean="0">
                <a:solidFill>
                  <a:schemeClr val="bg1"/>
                </a:solidFill>
                <a:cs typeface="Zawgyi-One" pitchFamily="34" charset="0"/>
              </a:rPr>
              <a:t>Why</a:t>
            </a: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646460" y="2838855"/>
            <a:ext cx="2216624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 smtClean="0">
                <a:solidFill>
                  <a:schemeClr val="bg1"/>
                </a:solidFill>
                <a:cs typeface="Zawgyi-One" pitchFamily="34" charset="0"/>
              </a:rPr>
              <a:t>Where / When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028700" y="2682099"/>
            <a:ext cx="70763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955900" y="1777516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2399" y="3370570"/>
            <a:ext cx="2425891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pDrHBuD;Muyf</a:t>
            </a:r>
            <a:r>
              <a:rPr lang="en-US" sz="2800" dirty="0" smtClean="0">
                <a:latin typeface="Metrix-1" pitchFamily="18" charset="0"/>
              </a:rPr>
              <a:t>  </a:t>
            </a:r>
            <a:r>
              <a:rPr lang="en-US" sz="2800" dirty="0" err="1" smtClean="0">
                <a:latin typeface="Metrix-1" pitchFamily="18" charset="0"/>
              </a:rPr>
              <a:t>vrf;ñTefxdef;rwf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prf;oyfppfaq</a:t>
            </a:r>
            <a:r>
              <a:rPr lang="en-US" sz="2800" dirty="0" smtClean="0">
                <a:latin typeface="Metrix-1" pitchFamily="18" charset="0"/>
              </a:rPr>
              <a:t>; </a:t>
            </a:r>
            <a:r>
              <a:rPr lang="en-US" sz="2800" dirty="0" err="1" smtClean="0">
                <a:latin typeface="Metrix-1" pitchFamily="18" charset="0"/>
              </a:rPr>
              <a:t>tuJjzwfa</a:t>
            </a:r>
            <a:r>
              <a:rPr lang="en-US" sz="2800" dirty="0" smtClean="0">
                <a:latin typeface="Metrix-1" pitchFamily="18" charset="0"/>
              </a:rPr>
              <a:t>&amp;;</a:t>
            </a:r>
          </a:p>
          <a:p>
            <a:pPr marL="282575" indent="-282575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xda&amp;mufa</a:t>
            </a:r>
            <a:r>
              <a:rPr lang="en-US" sz="2800" dirty="0" smtClean="0">
                <a:latin typeface="Metrix-1" pitchFamily="18" charset="0"/>
              </a:rPr>
              <a:t>&amp;;</a:t>
            </a:r>
          </a:p>
          <a:p>
            <a:pPr marL="282575" indent="-282575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err="1">
                <a:latin typeface="Metrix-1" pitchFamily="18" charset="0"/>
              </a:rPr>
              <a:t>a</a:t>
            </a:r>
            <a:r>
              <a:rPr lang="en-US" sz="2800" dirty="0" err="1" smtClean="0">
                <a:latin typeface="Metrix-1" pitchFamily="18" charset="0"/>
              </a:rPr>
              <a:t>vhusifhay</a:t>
            </a:r>
            <a:r>
              <a:rPr lang="en-US" sz="2800" dirty="0" smtClean="0">
                <a:latin typeface="Metrix-1" pitchFamily="18" charset="0"/>
              </a:rPr>
              <a:t>;</a:t>
            </a:r>
          </a:p>
          <a:p>
            <a:pPr marL="282575" indent="-282575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toHk;jyK&amp;ef</a:t>
            </a:r>
            <a:r>
              <a:rPr lang="en-US" sz="2800" dirty="0" smtClean="0">
                <a:latin typeface="Metrix-1" pitchFamily="18" charset="0"/>
              </a:rPr>
              <a:t>   </a:t>
            </a:r>
            <a:r>
              <a:rPr lang="en-US" sz="2800" dirty="0" err="1" smtClean="0">
                <a:latin typeface="Metrix-1" pitchFamily="18" charset="0"/>
              </a:rPr>
              <a:t>pDpOfa</a:t>
            </a:r>
            <a:r>
              <a:rPr lang="en-US" sz="2800" dirty="0" smtClean="0">
                <a:latin typeface="Metrix-1" pitchFamily="18" charset="0"/>
              </a:rPr>
              <a:t>&amp;;</a:t>
            </a:r>
            <a:r>
              <a:rPr lang="en-US" sz="2800" dirty="0" err="1" smtClean="0">
                <a:latin typeface="Metrix-1" pitchFamily="18" charset="0"/>
              </a:rPr>
              <a:t>qGJ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9" name="Content Placeholder 4"/>
          <p:cNvSpPr txBox="1">
            <a:spLocks/>
          </p:cNvSpPr>
          <p:nvPr/>
        </p:nvSpPr>
        <p:spPr>
          <a:xfrm>
            <a:off x="427711" y="6403450"/>
            <a:ext cx="1516039" cy="40011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 smtClean="0">
                <a:cs typeface="Zawgyi-One" pitchFamily="34" charset="0"/>
              </a:rPr>
              <a:t>PLAN (P)</a:t>
            </a:r>
          </a:p>
        </p:txBody>
      </p:sp>
      <p:sp>
        <p:nvSpPr>
          <p:cNvPr id="30" name="Content Placeholder 4"/>
          <p:cNvSpPr txBox="1">
            <a:spLocks/>
          </p:cNvSpPr>
          <p:nvPr/>
        </p:nvSpPr>
        <p:spPr>
          <a:xfrm>
            <a:off x="3311430" y="6407368"/>
            <a:ext cx="1143000" cy="40011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cs typeface="Zawgyi-One" pitchFamily="34" charset="0"/>
              </a:rPr>
              <a:t>DO (D)</a:t>
            </a:r>
          </a:p>
        </p:txBody>
      </p:sp>
      <p:sp>
        <p:nvSpPr>
          <p:cNvPr id="31" name="Content Placeholder 4"/>
          <p:cNvSpPr txBox="1">
            <a:spLocks/>
          </p:cNvSpPr>
          <p:nvPr/>
        </p:nvSpPr>
        <p:spPr>
          <a:xfrm>
            <a:off x="6536140" y="6391215"/>
            <a:ext cx="1541060" cy="40011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cs typeface="Zawgyi-One" pitchFamily="34" charset="0"/>
              </a:rPr>
              <a:t>CHECK (C)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1185731" y="6312190"/>
            <a:ext cx="1" cy="1825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578255" y="1150827"/>
            <a:ext cx="0" cy="2534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992871" y="1567888"/>
            <a:ext cx="51162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259598" y="1901937"/>
            <a:ext cx="3989087" cy="69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259598" y="1901941"/>
            <a:ext cx="0" cy="2534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248685" y="1908913"/>
            <a:ext cx="0" cy="2534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938923" y="2672304"/>
            <a:ext cx="0" cy="149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707398" y="2678654"/>
            <a:ext cx="0" cy="149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885448" y="2691354"/>
            <a:ext cx="0" cy="149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8101598" y="2665954"/>
            <a:ext cx="0" cy="149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327125" y="2549041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575275" y="2549041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152398" y="3370569"/>
            <a:ext cx="2362201" cy="294162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/>
          <p:nvPr/>
        </p:nvCxnSpPr>
        <p:spPr>
          <a:xfrm>
            <a:off x="1143000" y="3234841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679509" y="3370570"/>
            <a:ext cx="2339455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 err="1" smtClean="0">
                <a:latin typeface="Metrix-1" pitchFamily="18" charset="0"/>
              </a:rPr>
              <a:t>BuD;Muyfol^q&amp;m</a:t>
            </a:r>
            <a:r>
              <a:rPr lang="en-US" sz="2800" dirty="0" smtClean="0">
                <a:latin typeface="Metrix-1" pitchFamily="18" charset="0"/>
              </a:rPr>
              <a:t>  (wm0ef,lol)   </a:t>
            </a:r>
            <a:r>
              <a:rPr lang="en-US" sz="2000" dirty="0" smtClean="0"/>
              <a:t>(How)  Plan/Do/Check   </a:t>
            </a:r>
            <a:r>
              <a:rPr lang="en-US" sz="2800" dirty="0" smtClean="0">
                <a:latin typeface="Metrix-1" pitchFamily="18" charset="0"/>
              </a:rPr>
              <a:t>od-</a:t>
            </a:r>
            <a:r>
              <a:rPr lang="en-US" sz="2800" dirty="0" err="1" smtClean="0">
                <a:latin typeface="Metrix-1" pitchFamily="18" charset="0"/>
              </a:rPr>
              <a:t>xd</a:t>
            </a:r>
            <a:r>
              <a:rPr lang="en-US" sz="2800" dirty="0" smtClean="0">
                <a:latin typeface="Metrix-1" pitchFamily="18" charset="0"/>
              </a:rPr>
              <a:t>-</a:t>
            </a:r>
            <a:r>
              <a:rPr lang="en-US" sz="2800" dirty="0" err="1" smtClean="0">
                <a:latin typeface="Metrix-1" pitchFamily="18" charset="0"/>
              </a:rPr>
              <a:t>rd</a:t>
            </a:r>
            <a:r>
              <a:rPr lang="en-US" sz="2800" dirty="0" smtClean="0">
                <a:latin typeface="Metrix-1" pitchFamily="18" charset="0"/>
              </a:rPr>
              <a:t>       </a:t>
            </a:r>
            <a:r>
              <a:rPr lang="en-US" sz="2000" dirty="0" smtClean="0"/>
              <a:t>K-S-A                        H-H-H               </a:t>
            </a:r>
            <a:r>
              <a:rPr lang="en-US" sz="2800" dirty="0" err="1" smtClean="0">
                <a:latin typeface="Metrix-1" pitchFamily="18" charset="0"/>
              </a:rPr>
              <a:t>BuD;Muyfjcif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679508" y="3370569"/>
            <a:ext cx="2362201" cy="294162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3833681" y="6312190"/>
            <a:ext cx="1" cy="1825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353050" y="3370570"/>
            <a:ext cx="4114800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arQmfrSef;csufyef;wdkif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 smtClean="0"/>
              <a:t>(Goal)</a:t>
            </a:r>
          </a:p>
          <a:p>
            <a:pPr marL="342900" indent="-342900"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Metrix-1" pitchFamily="18" charset="0"/>
              </a:rPr>
              <a:t>&amp;</a:t>
            </a:r>
            <a:r>
              <a:rPr lang="en-US" sz="2800" dirty="0" err="1" smtClean="0">
                <a:latin typeface="Metrix-1" pitchFamily="18" charset="0"/>
              </a:rPr>
              <a:t>nfrSef;csufjynfhzdkY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 smtClean="0"/>
              <a:t>(Objective)</a:t>
            </a:r>
          </a:p>
          <a:p>
            <a:pPr>
              <a:lnSpc>
                <a:spcPts val="2800"/>
              </a:lnSpc>
            </a:pPr>
            <a:r>
              <a:rPr lang="en-US" sz="2400" dirty="0" smtClean="0">
                <a:latin typeface="Metrix-1" pitchFamily="18" charset="0"/>
              </a:rPr>
              <a:t>  (wpfOD;rusefynmoif&amp;eftusKH;0if)</a:t>
            </a:r>
          </a:p>
          <a:p>
            <a:pPr marL="342900" indent="-342900">
              <a:lnSpc>
                <a:spcPts val="2800"/>
              </a:lnSpc>
              <a:buFont typeface="Arial" pitchFamily="34" charset="0"/>
              <a:buChar char="•"/>
            </a:pPr>
            <a:r>
              <a:rPr lang="en-US" sz="2000" dirty="0" smtClean="0"/>
              <a:t>NFPE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xda&amp;mufpGmpDrHrI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337024" y="3380094"/>
            <a:ext cx="3749826" cy="293209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5634323" y="5013112"/>
            <a:ext cx="1147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qef;ppf</a:t>
            </a:r>
            <a:endParaRPr lang="en-US" sz="2800" dirty="0" smtClean="0">
              <a:latin typeface="Metrix-1" pitchFamily="18" charset="0"/>
            </a:endParaRPr>
          </a:p>
          <a:p>
            <a:pPr algn="ctr"/>
            <a:r>
              <a:rPr lang="en-US" sz="2800" dirty="0" err="1" smtClean="0">
                <a:latin typeface="Metrix-1" pitchFamily="18" charset="0"/>
              </a:rPr>
              <a:t>cGJjcrf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15201" y="5003587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tuJjzwf</a:t>
            </a:r>
            <a:endParaRPr lang="en-US" sz="2800" dirty="0" smtClean="0">
              <a:latin typeface="Metrix-1" pitchFamily="18" charset="0"/>
            </a:endParaRPr>
          </a:p>
          <a:p>
            <a:pPr algn="ctr"/>
            <a:r>
              <a:rPr lang="en-US" sz="2800" dirty="0" err="1" smtClean="0">
                <a:latin typeface="Metrix-1" pitchFamily="18" charset="0"/>
              </a:rPr>
              <a:t>oHk;oyf</a:t>
            </a:r>
            <a:endParaRPr lang="en-US" sz="2800" dirty="0">
              <a:latin typeface="Metrix-1" pitchFamily="18" charset="0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H="1">
            <a:off x="7281732" y="6301323"/>
            <a:ext cx="1" cy="1825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hevron 75"/>
          <p:cNvSpPr/>
          <p:nvPr/>
        </p:nvSpPr>
        <p:spPr>
          <a:xfrm>
            <a:off x="6867525" y="5299665"/>
            <a:ext cx="430137" cy="381000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7" name="Straight Connector 76"/>
          <p:cNvCxnSpPr>
            <a:stCxn id="11" idx="3"/>
            <a:endCxn id="12" idx="1"/>
          </p:cNvCxnSpPr>
          <p:nvPr/>
        </p:nvCxnSpPr>
        <p:spPr>
          <a:xfrm flipV="1">
            <a:off x="1600200" y="3030933"/>
            <a:ext cx="287866" cy="57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944402" y="3033827"/>
            <a:ext cx="2804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endCxn id="14" idx="1"/>
          </p:cNvCxnSpPr>
          <p:nvPr/>
        </p:nvCxnSpPr>
        <p:spPr>
          <a:xfrm>
            <a:off x="6324600" y="3036723"/>
            <a:ext cx="321860" cy="21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505200" y="3224258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889475" y="3234841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4"/>
          <p:cNvSpPr txBox="1">
            <a:spLocks/>
          </p:cNvSpPr>
          <p:nvPr/>
        </p:nvSpPr>
        <p:spPr>
          <a:xfrm>
            <a:off x="4224865" y="2819400"/>
            <a:ext cx="91440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b="1" dirty="0" smtClean="0">
                <a:solidFill>
                  <a:schemeClr val="bg1"/>
                </a:solidFill>
                <a:cs typeface="Zawgyi-One" pitchFamily="34" charset="0"/>
              </a:rPr>
              <a:t>How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5122730" y="3050527"/>
            <a:ext cx="2804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631267" y="3224258"/>
            <a:ext cx="0" cy="124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049922" y="2672304"/>
            <a:ext cx="0" cy="149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5466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26" grpId="0"/>
      <p:bldP spid="29" grpId="0"/>
      <p:bldP spid="30" grpId="0"/>
      <p:bldP spid="31" grpId="0"/>
      <p:bldP spid="65" grpId="0" animBg="1"/>
      <p:bldP spid="67" grpId="0"/>
      <p:bldP spid="68" grpId="0" animBg="1"/>
      <p:bldP spid="70" grpId="0"/>
      <p:bldP spid="72" grpId="0" animBg="1"/>
      <p:bldP spid="73" grpId="0"/>
      <p:bldP spid="74" grpId="0"/>
      <p:bldP spid="7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3031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pDrHcefYcGJrIbmaMumifhvdktyfygovJ</a:t>
            </a:r>
            <a:endParaRPr lang="en-US" sz="36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284684" y="2667000"/>
            <a:ext cx="1249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tuJjzwf</a:t>
            </a:r>
            <a:endParaRPr lang="en-US" sz="2800" dirty="0" smtClean="0">
              <a:latin typeface="Metrix-1" pitchFamily="18" charset="0"/>
            </a:endParaRPr>
          </a:p>
          <a:p>
            <a:pPr algn="ctr"/>
            <a:r>
              <a:rPr lang="en-US" sz="2800" dirty="0" err="1" smtClean="0">
                <a:latin typeface="Metrix-1" pitchFamily="18" charset="0"/>
              </a:rPr>
              <a:t>oHk;oyf</a:t>
            </a:r>
            <a:endParaRPr lang="en-US" sz="2800" dirty="0" smtClean="0">
              <a:latin typeface="Metrix-1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901520" y="1354720"/>
            <a:ext cx="2632880" cy="875674"/>
            <a:chOff x="2910670" y="1696702"/>
            <a:chExt cx="2632880" cy="875674"/>
          </a:xfrm>
        </p:grpSpPr>
        <p:sp>
          <p:nvSpPr>
            <p:cNvPr id="47" name="TextBox 46"/>
            <p:cNvSpPr txBox="1"/>
            <p:nvPr/>
          </p:nvSpPr>
          <p:spPr>
            <a:xfrm>
              <a:off x="2910670" y="1696702"/>
              <a:ext cx="2632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Metrix-1" pitchFamily="18" charset="0"/>
                </a:rPr>
                <a:t>&amp;</a:t>
              </a:r>
              <a:r>
                <a:rPr lang="en-US" sz="2800" dirty="0" err="1" smtClean="0">
                  <a:latin typeface="Metrix-1" pitchFamily="18" charset="0"/>
                </a:rPr>
                <a:t>nf&amp;G,fcsufyef;wdkif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/>
                <a:t>(Goals)</a:t>
              </a:r>
              <a:endParaRPr lang="en-US" sz="20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07959" y="1715752"/>
              <a:ext cx="2461330" cy="85662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09637" y="1351035"/>
            <a:ext cx="1600200" cy="858765"/>
            <a:chOff x="800100" y="1570110"/>
            <a:chExt cx="1600200" cy="858765"/>
          </a:xfrm>
        </p:grpSpPr>
        <p:sp>
          <p:nvSpPr>
            <p:cNvPr id="7" name="TextBox 6"/>
            <p:cNvSpPr txBox="1"/>
            <p:nvPr/>
          </p:nvSpPr>
          <p:spPr>
            <a:xfrm>
              <a:off x="800100" y="1572070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arQmfrSef;csuf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Arial" pitchFamily="34" charset="0"/>
                </a:rPr>
                <a:t>(Vision</a:t>
              </a:r>
              <a:r>
                <a:rPr lang="en-US" sz="2000" dirty="0">
                  <a:cs typeface="Arial" pitchFamily="34" charset="0"/>
                </a:rPr>
                <a:t>)</a:t>
              </a:r>
              <a:r>
                <a:rPr lang="en-US" sz="1600" dirty="0">
                  <a:cs typeface="Arial" pitchFamily="34" charset="0"/>
                </a:rPr>
                <a:t> 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8200" y="1570110"/>
              <a:ext cx="1524000" cy="8587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7771" y="2913937"/>
            <a:ext cx="2123931" cy="2929608"/>
            <a:chOff x="414481" y="3381032"/>
            <a:chExt cx="2123931" cy="2929608"/>
          </a:xfrm>
        </p:grpSpPr>
        <p:sp>
          <p:nvSpPr>
            <p:cNvPr id="48" name="TextBox 47"/>
            <p:cNvSpPr txBox="1"/>
            <p:nvPr/>
          </p:nvSpPr>
          <p:spPr>
            <a:xfrm>
              <a:off x="414481" y="3386763"/>
              <a:ext cx="2123931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vkyfief;tpDtpOf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Times New Roman" pitchFamily="18" charset="0"/>
                </a:rPr>
                <a:t>(Plan)</a:t>
              </a:r>
            </a:p>
            <a:p>
              <a:pPr algn="ctr"/>
              <a:endParaRPr lang="en-US" sz="2000" dirty="0" smtClean="0">
                <a:cs typeface="Times New Roman" pitchFamily="18" charset="0"/>
              </a:endParaRPr>
            </a:p>
            <a:p>
              <a:pPr algn="ctr"/>
              <a:r>
                <a:rPr lang="en-US" sz="2800" dirty="0" err="1" smtClean="0">
                  <a:latin typeface="Metrix-1" pitchFamily="18" charset="0"/>
                </a:rPr>
                <a:t>vkyfief;pOf</a:t>
              </a:r>
              <a:endParaRPr lang="en-US" sz="2800" dirty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Times New Roman" pitchFamily="18" charset="0"/>
                </a:rPr>
                <a:t>(Program)</a:t>
              </a:r>
              <a:r>
                <a:rPr lang="en-US" sz="2000" dirty="0" smtClean="0">
                  <a:solidFill>
                    <a:srgbClr val="0000FF"/>
                  </a:solidFill>
                  <a:cs typeface="Times New Roman" pitchFamily="18" charset="0"/>
                </a:rPr>
                <a:t>(P)</a:t>
              </a:r>
            </a:p>
            <a:p>
              <a:pPr algn="ctr"/>
              <a:endParaRPr lang="en-US" sz="2000" dirty="0">
                <a:cs typeface="Times New Roman" pitchFamily="18" charset="0"/>
              </a:endParaRPr>
            </a:p>
            <a:p>
              <a:pPr algn="ctr"/>
              <a:r>
                <a:rPr lang="en-US" sz="2800" dirty="0" err="1" smtClean="0">
                  <a:latin typeface="Metrix-1" pitchFamily="18" charset="0"/>
                </a:rPr>
                <a:t>vkyfief;pDrHcsuf</a:t>
              </a:r>
              <a:endParaRPr lang="en-US" sz="2800" dirty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Times New Roman" pitchFamily="18" charset="0"/>
                </a:rPr>
                <a:t>(Project)</a:t>
              </a:r>
              <a:endParaRPr lang="en-US" sz="32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14481" y="3381032"/>
              <a:ext cx="2123931" cy="29296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7" name="Straight Connector 86"/>
          <p:cNvCxnSpPr/>
          <p:nvPr/>
        </p:nvCxnSpPr>
        <p:spPr>
          <a:xfrm>
            <a:off x="2471737" y="1797352"/>
            <a:ext cx="966788" cy="110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4965699" y="1794669"/>
            <a:ext cx="1024642" cy="14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390900" y="1358160"/>
            <a:ext cx="1600200" cy="858765"/>
            <a:chOff x="-695325" y="617610"/>
            <a:chExt cx="1600200" cy="858765"/>
          </a:xfrm>
        </p:grpSpPr>
        <p:sp>
          <p:nvSpPr>
            <p:cNvPr id="39" name="Rectangle 38"/>
            <p:cNvSpPr/>
            <p:nvPr/>
          </p:nvSpPr>
          <p:spPr>
            <a:xfrm>
              <a:off x="-647700" y="617610"/>
              <a:ext cx="1524000" cy="8587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695325" y="638620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Metrix-1" pitchFamily="18" charset="0"/>
                </a:rPr>
                <a:t>&amp;</a:t>
              </a:r>
              <a:r>
                <a:rPr lang="en-US" sz="2800" dirty="0" err="1" smtClean="0">
                  <a:latin typeface="Metrix-1" pitchFamily="18" charset="0"/>
                </a:rPr>
                <a:t>nff&amp;G,fcsuf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Arial" pitchFamily="34" charset="0"/>
                </a:rPr>
                <a:t>(</a:t>
              </a:r>
              <a:r>
                <a:rPr lang="en-US" sz="2000" dirty="0">
                  <a:cs typeface="Arial" pitchFamily="34" charset="0"/>
                </a:rPr>
                <a:t>O</a:t>
              </a:r>
              <a:r>
                <a:rPr lang="en-US" sz="2000" dirty="0" smtClean="0">
                  <a:cs typeface="Arial" pitchFamily="34" charset="0"/>
                </a:rPr>
                <a:t>bjective)</a:t>
              </a:r>
              <a:r>
                <a:rPr lang="en-US" sz="1600" dirty="0" smtClean="0">
                  <a:cs typeface="Arial" pitchFamily="34" charset="0"/>
                </a:rPr>
                <a:t> </a:t>
              </a:r>
              <a:endParaRPr lang="en-US" sz="1600" dirty="0"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38800" y="3991438"/>
            <a:ext cx="1371600" cy="830997"/>
            <a:chOff x="6248400" y="3313093"/>
            <a:chExt cx="1371600" cy="830997"/>
          </a:xfrm>
        </p:grpSpPr>
        <p:sp>
          <p:nvSpPr>
            <p:cNvPr id="71" name="TextBox 70"/>
            <p:cNvSpPr txBox="1"/>
            <p:nvPr/>
          </p:nvSpPr>
          <p:spPr>
            <a:xfrm>
              <a:off x="6248400" y="3313093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ppfaq</a:t>
              </a:r>
              <a:r>
                <a:rPr lang="en-US" sz="2800" dirty="0" smtClean="0">
                  <a:latin typeface="Metrix-1" pitchFamily="18" charset="0"/>
                </a:rPr>
                <a:t>;</a:t>
              </a:r>
            </a:p>
            <a:p>
              <a:pPr algn="ctr"/>
              <a:r>
                <a:rPr lang="en-US" sz="2000" dirty="0" smtClean="0">
                  <a:cs typeface="Arial" pitchFamily="34" charset="0"/>
                </a:rPr>
                <a:t>(Check) </a:t>
              </a:r>
              <a:r>
                <a:rPr lang="en-US" sz="2000" dirty="0" smtClean="0">
                  <a:solidFill>
                    <a:srgbClr val="0000FF"/>
                  </a:solidFill>
                  <a:cs typeface="Arial" pitchFamily="34" charset="0"/>
                </a:rPr>
                <a:t>(C)</a:t>
              </a:r>
              <a:endParaRPr lang="en-US" sz="2800" dirty="0">
                <a:solidFill>
                  <a:srgbClr val="0000FF"/>
                </a:solidFill>
                <a:latin typeface="Metrix-1" pitchFamily="18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48400" y="3352800"/>
              <a:ext cx="1371600" cy="79129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390900" y="3951731"/>
            <a:ext cx="1371600" cy="830997"/>
            <a:chOff x="6248400" y="3313093"/>
            <a:chExt cx="1371600" cy="830997"/>
          </a:xfrm>
        </p:grpSpPr>
        <p:sp>
          <p:nvSpPr>
            <p:cNvPr id="51" name="TextBox 50"/>
            <p:cNvSpPr txBox="1"/>
            <p:nvPr/>
          </p:nvSpPr>
          <p:spPr>
            <a:xfrm>
              <a:off x="6248400" y="3313093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aqmif&amp;Guf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>
                  <a:cs typeface="Arial" pitchFamily="34" charset="0"/>
                </a:rPr>
                <a:t>(Do) </a:t>
              </a:r>
              <a:r>
                <a:rPr lang="en-US" sz="2000" dirty="0" smtClean="0">
                  <a:solidFill>
                    <a:srgbClr val="0000FF"/>
                  </a:solidFill>
                  <a:cs typeface="Arial" pitchFamily="34" charset="0"/>
                </a:rPr>
                <a:t>(D)</a:t>
              </a:r>
              <a:endParaRPr lang="en-US" sz="2800" dirty="0">
                <a:solidFill>
                  <a:srgbClr val="0000FF"/>
                </a:solidFill>
                <a:latin typeface="Metrix-1" pitchFamily="18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248400" y="3352800"/>
              <a:ext cx="1371600" cy="79129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229474" y="4832897"/>
            <a:ext cx="147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BuD;Muyf</a:t>
            </a:r>
            <a:endParaRPr lang="en-US" sz="2800" dirty="0" smtClean="0">
              <a:latin typeface="Metrix-1" pitchFamily="18" charset="0"/>
            </a:endParaRPr>
          </a:p>
          <a:p>
            <a:pPr algn="ctr"/>
            <a:r>
              <a:rPr lang="en-US" sz="2000" dirty="0" smtClean="0">
                <a:latin typeface="Metrix-1" pitchFamily="18" charset="0"/>
              </a:rPr>
              <a:t>(</a:t>
            </a:r>
            <a:r>
              <a:rPr lang="en-US" sz="2000" dirty="0" err="1" smtClean="0">
                <a:latin typeface="Metrix-1" pitchFamily="18" charset="0"/>
              </a:rPr>
              <a:t>qef;ppf</a:t>
            </a:r>
            <a:r>
              <a:rPr lang="en-US" sz="2000" dirty="0" smtClean="0">
                <a:latin typeface="Metrix-1" pitchFamily="18" charset="0"/>
              </a:rPr>
              <a:t>? </a:t>
            </a:r>
            <a:r>
              <a:rPr lang="en-US" sz="2000" dirty="0" err="1" smtClean="0">
                <a:latin typeface="Metrix-1" pitchFamily="18" charset="0"/>
              </a:rPr>
              <a:t>cGJjcrf</a:t>
            </a:r>
            <a:r>
              <a:rPr lang="en-US" sz="2000" dirty="0" smtClean="0">
                <a:latin typeface="Metrix-1" pitchFamily="18" charset="0"/>
              </a:rPr>
              <a:t>;)</a:t>
            </a:r>
          </a:p>
        </p:txBody>
      </p:sp>
      <p:cxnSp>
        <p:nvCxnSpPr>
          <p:cNvPr id="3" name="Straight Arrow Connector 2"/>
          <p:cNvCxnSpPr>
            <a:stCxn id="86" idx="3"/>
          </p:cNvCxnSpPr>
          <p:nvPr/>
        </p:nvCxnSpPr>
        <p:spPr>
          <a:xfrm flipV="1">
            <a:off x="2771702" y="4378740"/>
            <a:ext cx="619198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871436" y="4404140"/>
            <a:ext cx="619198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598636" y="3769141"/>
            <a:ext cx="619198" cy="2620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607103" y="4827012"/>
            <a:ext cx="479497" cy="2783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924800" y="3735273"/>
            <a:ext cx="0" cy="955259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9741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rved Right Arrow 40"/>
          <p:cNvSpPr/>
          <p:nvPr/>
        </p:nvSpPr>
        <p:spPr>
          <a:xfrm>
            <a:off x="351367" y="1230124"/>
            <a:ext cx="228600" cy="381000"/>
          </a:xfrm>
          <a:prstGeom prst="curved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41867" y="1191837"/>
            <a:ext cx="16383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Metrix-1" pitchFamily="18" charset="0"/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  <a:cs typeface="Times New Roman" pitchFamily="18" charset="0"/>
              </a:rPr>
              <a:t>P / I (Input)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10681" y="1183195"/>
            <a:ext cx="2362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sz="2200" b="1" dirty="0" smtClean="0">
                <a:solidFill>
                  <a:srgbClr val="FF0000"/>
                </a:solidFill>
                <a:cs typeface="Times New Roman" pitchFamily="18" charset="0"/>
              </a:rPr>
              <a:t>D / I (Process)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139088" y="1191622"/>
            <a:ext cx="19456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Metrix-1" pitchFamily="18" charset="0"/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  <a:cs typeface="Times New Roman" pitchFamily="18" charset="0"/>
              </a:rPr>
              <a:t>C / O (Output)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>
                <a:latin typeface="Metrix-1" pitchFamily="18" charset="0"/>
              </a:rPr>
              <a:pPr/>
              <a:t>4</a:t>
            </a:fld>
            <a:endParaRPr lang="en-US" dirty="0">
              <a:latin typeface="Metrix-1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7166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pDrHcefYcGJrIvkyfief;tpDtpOf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(Management Process)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3189" y="768459"/>
            <a:ext cx="218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8000"/>
                </a:solidFill>
                <a:latin typeface="Metrix-1" pitchFamily="18" charset="0"/>
              </a:rPr>
              <a:t>tpDtpOfa</a:t>
            </a:r>
            <a:r>
              <a:rPr lang="en-US" sz="2400" b="1" dirty="0" smtClean="0">
                <a:solidFill>
                  <a:srgbClr val="008000"/>
                </a:solidFill>
                <a:latin typeface="Metrix-1" pitchFamily="18" charset="0"/>
              </a:rPr>
              <a:t>&amp;;</a:t>
            </a:r>
            <a:r>
              <a:rPr lang="en-US" sz="2400" b="1" dirty="0" err="1" smtClean="0">
                <a:solidFill>
                  <a:srgbClr val="008000"/>
                </a:solidFill>
                <a:latin typeface="Metrix-1" pitchFamily="18" charset="0"/>
              </a:rPr>
              <a:t>qGJjcif</a:t>
            </a:r>
            <a:r>
              <a:rPr lang="en-US" sz="2400" b="1" dirty="0" smtClean="0">
                <a:solidFill>
                  <a:srgbClr val="008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58297" y="768459"/>
            <a:ext cx="3786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Metrix-1" pitchFamily="18" charset="0"/>
              </a:rPr>
              <a:t>t</a:t>
            </a:r>
            <a:r>
              <a:rPr lang="en-US" sz="2400" b="1" dirty="0" err="1" smtClean="0">
                <a:solidFill>
                  <a:srgbClr val="008000"/>
                </a:solidFill>
                <a:latin typeface="Metrix-1" pitchFamily="18" charset="0"/>
              </a:rPr>
              <a:t>aumiftxnfazmfaqmif&amp;Gufjcif</a:t>
            </a:r>
            <a:r>
              <a:rPr lang="en-US" sz="2400" b="1" dirty="0" smtClean="0">
                <a:solidFill>
                  <a:srgbClr val="008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81800" y="768459"/>
            <a:ext cx="2314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8000"/>
                </a:solidFill>
                <a:latin typeface="Metrix-1" pitchFamily="18" charset="0"/>
              </a:rPr>
              <a:t>tuJjzwfoHk;oyfjcif</a:t>
            </a:r>
            <a:r>
              <a:rPr lang="en-US" sz="2400" b="1" dirty="0" smtClean="0">
                <a:solidFill>
                  <a:srgbClr val="008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480961" y="927436"/>
            <a:ext cx="325986" cy="143709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6493931" y="927436"/>
            <a:ext cx="325986" cy="143709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rved Right Arrow 54"/>
          <p:cNvSpPr/>
          <p:nvPr/>
        </p:nvSpPr>
        <p:spPr>
          <a:xfrm>
            <a:off x="2942167" y="1221657"/>
            <a:ext cx="228600" cy="381000"/>
          </a:xfrm>
          <a:prstGeom prst="curved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56" name="Curved Right Arrow 55"/>
          <p:cNvSpPr/>
          <p:nvPr/>
        </p:nvSpPr>
        <p:spPr>
          <a:xfrm>
            <a:off x="6896101" y="1230123"/>
            <a:ext cx="228600" cy="381000"/>
          </a:xfrm>
          <a:prstGeom prst="curved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4580" y="1609207"/>
            <a:ext cx="295341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Metrix-1" pitchFamily="18" charset="0"/>
              </a:rPr>
              <a:t>tajccHtcsuftvuf</a:t>
            </a:r>
            <a:endParaRPr lang="en-US" sz="2400" dirty="0" smtClean="0">
              <a:latin typeface="Metrix-1" pitchFamily="18" charset="0"/>
            </a:endParaRPr>
          </a:p>
          <a:p>
            <a:pPr marL="690563" indent="-350838">
              <a:spcBef>
                <a:spcPts val="600"/>
              </a:spcBef>
              <a:buFontTx/>
              <a:buChar char="-"/>
            </a:pPr>
            <a:r>
              <a:rPr lang="en-US" sz="2400" dirty="0" smtClean="0">
                <a:latin typeface="Metrix-1" pitchFamily="18" charset="0"/>
              </a:rPr>
              <a:t>&amp;</a:t>
            </a:r>
            <a:r>
              <a:rPr lang="en-US" sz="2400" dirty="0" err="1" smtClean="0">
                <a:latin typeface="Metrix-1" pitchFamily="18" charset="0"/>
              </a:rPr>
              <a:t>nfrSef;csuf</a:t>
            </a:r>
            <a:endParaRPr lang="en-US" sz="2400" dirty="0">
              <a:latin typeface="Metrix-1" pitchFamily="18" charset="0"/>
            </a:endParaRPr>
          </a:p>
          <a:p>
            <a:pPr marL="690563" indent="-350838">
              <a:spcBef>
                <a:spcPts val="600"/>
              </a:spcBef>
              <a:buFontTx/>
              <a:buChar char="-"/>
            </a:pPr>
            <a:r>
              <a:rPr lang="en-US" sz="2400" dirty="0" err="1" smtClean="0">
                <a:latin typeface="Metrix-1" pitchFamily="18" charset="0"/>
              </a:rPr>
              <a:t>avhvmjyifqifrI</a:t>
            </a:r>
            <a:r>
              <a:rPr lang="en-US" sz="2400" dirty="0" smtClean="0">
                <a:latin typeface="Metrix-1" pitchFamily="18" charset="0"/>
              </a:rPr>
              <a:t> (</a:t>
            </a:r>
            <a:r>
              <a:rPr lang="en-US" sz="2400" dirty="0" err="1" smtClean="0">
                <a:latin typeface="Metrix-1" pitchFamily="18" charset="0"/>
              </a:rPr>
              <a:t>oGif;tm;pk</a:t>
            </a:r>
            <a:r>
              <a:rPr lang="en-US" sz="2400" dirty="0" smtClean="0">
                <a:latin typeface="Metrix-1" pitchFamily="18" charset="0"/>
              </a:rPr>
              <a:t>? </a:t>
            </a:r>
            <a:r>
              <a:rPr lang="en-US" sz="2400" dirty="0" err="1" smtClean="0">
                <a:latin typeface="Metrix-1" pitchFamily="18" charset="0"/>
              </a:rPr>
              <a:t>enf;pOf</a:t>
            </a:r>
            <a:r>
              <a:rPr lang="en-US" sz="2400" dirty="0" smtClean="0">
                <a:latin typeface="Metrix-1" pitchFamily="18" charset="0"/>
              </a:rPr>
              <a:t>)</a:t>
            </a:r>
            <a:r>
              <a:rPr lang="en-US" sz="2400" dirty="0">
                <a:latin typeface="Metrix-1" pitchFamily="18" charset="0"/>
              </a:rPr>
              <a:t>	</a:t>
            </a:r>
            <a:endParaRPr lang="en-US" sz="2400" dirty="0" smtClean="0">
              <a:latin typeface="Metrix-1" pitchFamily="18" charset="0"/>
            </a:endParaRPr>
          </a:p>
          <a:p>
            <a:pPr marL="690563" indent="-350838">
              <a:spcBef>
                <a:spcPts val="600"/>
              </a:spcBef>
            </a:pPr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yHkpHwusaqmif&amp;Guf&amp;ef</a:t>
            </a:r>
            <a:endParaRPr lang="en-US" sz="2400" dirty="0" smtClean="0">
              <a:latin typeface="Metrix-1" pitchFamily="18" charset="0"/>
            </a:endParaRPr>
          </a:p>
          <a:p>
            <a:pPr marL="690563" indent="-350838">
              <a:spcBef>
                <a:spcPts val="600"/>
              </a:spcBef>
            </a:pPr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vkyfief;pOfjyZ,m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>
              <a:spcBef>
                <a:spcPts val="600"/>
              </a:spcBef>
            </a:pPr>
            <a:r>
              <a:rPr lang="en-US" sz="2400" dirty="0" smtClean="0">
                <a:latin typeface="Metrix-1" pitchFamily="18" charset="0"/>
              </a:rPr>
              <a:t>-	yg0ifaqmif&amp;Gufrnfh </a:t>
            </a:r>
            <a:r>
              <a:rPr lang="en-US" sz="2400" dirty="0" err="1" smtClean="0">
                <a:latin typeface="Metrix-1" pitchFamily="18" charset="0"/>
              </a:rPr>
              <a:t>olrsm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>
              <a:spcBef>
                <a:spcPts val="600"/>
              </a:spcBef>
            </a:pPr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vdktyfcsufrsm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31056" y="1600740"/>
            <a:ext cx="35411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latin typeface="Metrix-1" pitchFamily="18" charset="0"/>
              </a:rPr>
              <a:t>oufaojyEdkif^tqHk;jzwfjyKEdkif</a:t>
            </a:r>
            <a:r>
              <a:rPr lang="en-US" sz="2400" dirty="0">
                <a:latin typeface="Metrix-1" pitchFamily="18" charset="0"/>
              </a:rPr>
              <a:t> </a:t>
            </a:r>
            <a:r>
              <a:rPr lang="en-US" sz="2400" dirty="0" err="1" smtClean="0">
                <a:latin typeface="Metrix-1" pitchFamily="18" charset="0"/>
              </a:rPr>
              <a:t>aqmif&amp;Gufrnhfvkyfief;rsm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vdkufem&amp;rnfhenf;vrf;rsm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xdef;csKyfrIenf;vrf;rsm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tm;jznhfyHhydk;rIrsm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qHk;jzwfcsufay;rI</a:t>
            </a:r>
            <a:endParaRPr lang="en-US" sz="2400" dirty="0" smtClean="0">
              <a:latin typeface="Metrix-1" pitchFamily="18" charset="0"/>
            </a:endParaRP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yg0ifonfhtzGJUtpnf;rsm;    (&amp;</a:t>
            </a:r>
            <a:r>
              <a:rPr lang="en-US" sz="2400" dirty="0" err="1" smtClean="0">
                <a:latin typeface="Metrix-1" pitchFamily="18" charset="0"/>
              </a:rPr>
              <a:t>yf&amp;Gm^a'o^tzGJU</a:t>
            </a:r>
            <a:r>
              <a:rPr lang="en-US" sz="2400" dirty="0" smtClean="0">
                <a:latin typeface="Metrix-1" pitchFamily="18" charset="0"/>
              </a:rPr>
              <a:t>)</a:t>
            </a:r>
          </a:p>
          <a:p>
            <a:pPr marL="690563" indent="-350838"/>
            <a:r>
              <a:rPr lang="en-US" sz="2400" dirty="0" smtClean="0">
                <a:latin typeface="Metrix-1" pitchFamily="18" charset="0"/>
              </a:rPr>
              <a:t>-	</a:t>
            </a:r>
            <a:r>
              <a:rPr lang="en-US" sz="2400" dirty="0" err="1" smtClean="0">
                <a:latin typeface="Metrix-1" pitchFamily="18" charset="0"/>
              </a:rPr>
              <a:t>vkyfief;aqmif&amp;GufrIqdkif&amp;m</a:t>
            </a:r>
            <a:r>
              <a:rPr lang="en-US" sz="2400" dirty="0" smtClean="0">
                <a:latin typeface="Metrix-1" pitchFamily="18" charset="0"/>
              </a:rPr>
              <a:t>   </a:t>
            </a:r>
            <a:r>
              <a:rPr lang="en-US" sz="2400" dirty="0" err="1" smtClean="0">
                <a:latin typeface="Metrix-1" pitchFamily="18" charset="0"/>
              </a:rPr>
              <a:t>udef;tcsuftvuf</a:t>
            </a:r>
            <a:r>
              <a:rPr lang="en-US" sz="2400" dirty="0" smtClean="0">
                <a:latin typeface="Metrix-1" pitchFamily="18" charset="0"/>
              </a:rPr>
              <a:t>? </a:t>
            </a:r>
            <a:r>
              <a:rPr lang="en-US" sz="2400" dirty="0" err="1" smtClean="0">
                <a:latin typeface="Metrix-1" pitchFamily="18" charset="0"/>
              </a:rPr>
              <a:t>tpD&amp;if</a:t>
            </a:r>
            <a:r>
              <a:rPr lang="en-US" sz="2400" dirty="0" smtClean="0">
                <a:latin typeface="Metrix-1" pitchFamily="18" charset="0"/>
              </a:rPr>
              <a:t> </a:t>
            </a:r>
            <a:r>
              <a:rPr lang="en-US" sz="2400" dirty="0" err="1" smtClean="0">
                <a:latin typeface="Metrix-1" pitchFamily="18" charset="0"/>
              </a:rPr>
              <a:t>cHpm</a:t>
            </a:r>
            <a:endParaRPr lang="en-US" sz="2400" dirty="0" smtClean="0">
              <a:latin typeface="Metrix-1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81655" y="1609207"/>
            <a:ext cx="253854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latin typeface="Metrix-1" pitchFamily="18" charset="0"/>
              </a:rPr>
              <a:t>avhvmBuD;Muyfjcif</a:t>
            </a:r>
            <a:r>
              <a:rPr lang="en-US" sz="2400" dirty="0" smtClean="0">
                <a:latin typeface="Metrix-1" pitchFamily="18" charset="0"/>
              </a:rPr>
              <a:t>;  (</a:t>
            </a:r>
            <a:r>
              <a:rPr lang="en-US" sz="2400" dirty="0" err="1" smtClean="0">
                <a:latin typeface="Metrix-1" pitchFamily="18" charset="0"/>
              </a:rPr>
              <a:t>qef;ppfjcif</a:t>
            </a:r>
            <a:r>
              <a:rPr lang="en-US" sz="2400" dirty="0" smtClean="0">
                <a:latin typeface="Metrix-1" pitchFamily="18" charset="0"/>
              </a:rPr>
              <a:t>;? </a:t>
            </a:r>
            <a:r>
              <a:rPr lang="en-US" sz="2400" dirty="0" err="1" smtClean="0">
                <a:latin typeface="Metrix-1" pitchFamily="18" charset="0"/>
              </a:rPr>
              <a:t>cJGjcrf</a:t>
            </a:r>
            <a:r>
              <a:rPr lang="en-US" sz="2400" dirty="0" smtClean="0">
                <a:latin typeface="Metrix-1" pitchFamily="18" charset="0"/>
              </a:rPr>
              <a:t>;  </a:t>
            </a:r>
            <a:r>
              <a:rPr lang="en-US" sz="2400" dirty="0" err="1" smtClean="0">
                <a:latin typeface="Metrix-1" pitchFamily="18" charset="0"/>
              </a:rPr>
              <a:t>pdwfjzmjcif</a:t>
            </a:r>
            <a:r>
              <a:rPr lang="en-US" sz="2400" dirty="0" smtClean="0">
                <a:latin typeface="Metrix-1" pitchFamily="18" charset="0"/>
              </a:rPr>
              <a:t>;)</a:t>
            </a:r>
          </a:p>
          <a:p>
            <a:pPr marL="342900" indent="-342900"/>
            <a:r>
              <a:rPr lang="en-US" sz="2400" dirty="0" smtClean="0">
                <a:latin typeface="Metrix-1" pitchFamily="18" charset="0"/>
              </a:rPr>
              <a:t>  	- </a:t>
            </a:r>
            <a:r>
              <a:rPr lang="en-US" sz="2000" dirty="0" err="1" smtClean="0">
                <a:latin typeface="Metrix-1" pitchFamily="18" charset="0"/>
              </a:rPr>
              <a:t>arQmfrSef</a:t>
            </a:r>
            <a:r>
              <a:rPr lang="en-US" sz="2000" dirty="0" smtClean="0">
                <a:latin typeface="Metrix-1" pitchFamily="18" charset="0"/>
              </a:rPr>
              <a:t>;&amp;</a:t>
            </a:r>
            <a:r>
              <a:rPr lang="en-US" sz="2000" dirty="0" err="1" smtClean="0">
                <a:latin typeface="Metrix-1" pitchFamily="18" charset="0"/>
              </a:rPr>
              <a:t>v'f</a:t>
            </a:r>
            <a:endParaRPr lang="en-US" sz="2000" dirty="0" smtClean="0">
              <a:latin typeface="Metrix-1" pitchFamily="18" charset="0"/>
            </a:endParaRPr>
          </a:p>
          <a:p>
            <a:pPr marL="342900" indent="-342900"/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	- </a:t>
            </a:r>
            <a:r>
              <a:rPr lang="en-US" sz="2000" dirty="0" err="1" smtClean="0">
                <a:latin typeface="Metrix-1" pitchFamily="18" charset="0"/>
              </a:rPr>
              <a:t>NyD;ajrmufrI</a:t>
            </a:r>
            <a:endParaRPr lang="en-US" sz="2000" dirty="0" smtClean="0">
              <a:latin typeface="Metrix-1" pitchFamily="18" charset="0"/>
            </a:endParaRPr>
          </a:p>
          <a:p>
            <a:pPr marL="342900" indent="-342900"/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	- </a:t>
            </a:r>
            <a:r>
              <a:rPr lang="en-US" sz="2000" dirty="0" err="1" smtClean="0">
                <a:latin typeface="Metrix-1" pitchFamily="18" charset="0"/>
              </a:rPr>
              <a:t>oifcef;pm</a:t>
            </a:r>
            <a:r>
              <a:rPr lang="en-US" sz="2000" dirty="0" smtClean="0">
                <a:latin typeface="Metrix-1" pitchFamily="18" charset="0"/>
              </a:rPr>
              <a:t>&amp;,</a:t>
            </a:r>
            <a:r>
              <a:rPr lang="en-US" sz="2000" dirty="0" err="1" smtClean="0">
                <a:latin typeface="Metrix-1" pitchFamily="18" charset="0"/>
              </a:rPr>
              <a:t>lrI</a:t>
            </a:r>
            <a:endParaRPr lang="en-US" sz="2000" dirty="0" smtClean="0">
              <a:latin typeface="Metrix-1" pitchFamily="18" charset="0"/>
            </a:endParaRPr>
          </a:p>
          <a:p>
            <a:pPr marL="342900" indent="-342900"/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	- </a:t>
            </a:r>
            <a:r>
              <a:rPr lang="en-US" sz="2000" dirty="0" err="1" smtClean="0">
                <a:latin typeface="Metrix-1" pitchFamily="18" charset="0"/>
              </a:rPr>
              <a:t>tm;enf;csuf</a:t>
            </a:r>
            <a:r>
              <a:rPr lang="en-US" sz="2000" dirty="0" smtClean="0">
                <a:latin typeface="Metrix-1" pitchFamily="18" charset="0"/>
              </a:rPr>
              <a:t>?                            </a:t>
            </a:r>
          </a:p>
          <a:p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   </a:t>
            </a:r>
            <a:r>
              <a:rPr lang="en-US" sz="2000" dirty="0" err="1" smtClean="0">
                <a:latin typeface="Metrix-1" pitchFamily="18" charset="0"/>
              </a:rPr>
              <a:t>tcuftcJ</a:t>
            </a:r>
            <a:r>
              <a:rPr lang="en-US" sz="2000" dirty="0" smtClean="0">
                <a:latin typeface="Metrix-1" pitchFamily="18" charset="0"/>
              </a:rPr>
              <a:t>       </a:t>
            </a:r>
          </a:p>
          <a:p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   </a:t>
            </a:r>
            <a:r>
              <a:rPr lang="en-US" sz="2000" dirty="0" err="1" smtClean="0">
                <a:latin typeface="Metrix-1" pitchFamily="18" charset="0"/>
              </a:rPr>
              <a:t>jyóe</a:t>
            </a:r>
            <a:endParaRPr lang="en-US" sz="2000" dirty="0" smtClean="0">
              <a:latin typeface="Metrix-1" pitchFamily="18" charset="0"/>
            </a:endParaRPr>
          </a:p>
          <a:p>
            <a:pPr marL="342900" indent="-342900"/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	- </a:t>
            </a:r>
            <a:r>
              <a:rPr lang="en-US" sz="2000" dirty="0" err="1" smtClean="0">
                <a:latin typeface="Metrix-1" pitchFamily="18" charset="0"/>
              </a:rPr>
              <a:t>tm;omcsuf</a:t>
            </a:r>
            <a:r>
              <a:rPr lang="en-US" sz="2000" dirty="0" smtClean="0">
                <a:latin typeface="Metrix-1" pitchFamily="18" charset="0"/>
              </a:rPr>
              <a:t>  </a:t>
            </a:r>
          </a:p>
          <a:p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   </a:t>
            </a:r>
            <a:r>
              <a:rPr lang="en-US" sz="2000" dirty="0" err="1" smtClean="0">
                <a:latin typeface="Metrix-1" pitchFamily="18" charset="0"/>
              </a:rPr>
              <a:t>wdk;wufrI</a:t>
            </a:r>
            <a:endParaRPr lang="en-US" sz="2000" dirty="0" smtClean="0">
              <a:latin typeface="Metrix-1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latin typeface="Metrix-1" pitchFamily="18" charset="0"/>
              </a:rPr>
              <a:t>aemifumvzGHUNzdK</a:t>
            </a:r>
            <a:r>
              <a:rPr lang="en-US" sz="2400" dirty="0" smtClean="0">
                <a:latin typeface="Metrix-1" pitchFamily="18" charset="0"/>
              </a:rPr>
              <a:t>; </a:t>
            </a:r>
            <a:r>
              <a:rPr lang="en-US" sz="2400" dirty="0" err="1" smtClean="0">
                <a:latin typeface="Metrix-1" pitchFamily="18" charset="0"/>
              </a:rPr>
              <a:t>wdk;wufrI</a:t>
            </a:r>
            <a:endParaRPr lang="en-US" sz="2400" dirty="0" smtClean="0">
              <a:latin typeface="Metrix-1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-661" y="5959584"/>
            <a:ext cx="9144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Metrix-1" pitchFamily="18" charset="0"/>
              </a:rPr>
              <a:t>pDrHcefYcGJjcif</a:t>
            </a:r>
            <a:r>
              <a:rPr lang="en-US" sz="2800" dirty="0" smtClean="0">
                <a:solidFill>
                  <a:srgbClr val="C00000"/>
                </a:solidFill>
                <a:latin typeface="Metrix-1" pitchFamily="18" charset="0"/>
              </a:rPr>
              <a:t>; = </a:t>
            </a:r>
            <a:r>
              <a:rPr lang="en-US" sz="2800" dirty="0" err="1" smtClean="0">
                <a:solidFill>
                  <a:srgbClr val="C00000"/>
                </a:solidFill>
                <a:latin typeface="Metrix-1" pitchFamily="18" charset="0"/>
              </a:rPr>
              <a:t>vkyfief;tpDtpOfrsm;NyD;pD;atmifaqmif&amp;Gufjcif</a:t>
            </a:r>
            <a:r>
              <a:rPr lang="en-US" sz="2800" dirty="0" smtClean="0">
                <a:solidFill>
                  <a:srgbClr val="C00000"/>
                </a:solidFill>
                <a:latin typeface="Metrix-1" pitchFamily="18" charset="0"/>
              </a:rPr>
              <a:t>;</a:t>
            </a:r>
          </a:p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Management is the plan to get done.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95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8" grpId="0"/>
      <p:bldP spid="49" grpId="0"/>
      <p:bldP spid="50" grpId="0"/>
      <p:bldP spid="51" grpId="0"/>
      <p:bldP spid="52" grpId="0"/>
      <p:bldP spid="53" grpId="0"/>
      <p:bldP spid="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914400" y="2519852"/>
            <a:ext cx="685800" cy="2585548"/>
            <a:chOff x="738554" y="2144713"/>
            <a:chExt cx="685800" cy="2696918"/>
          </a:xfrm>
        </p:grpSpPr>
        <p:sp>
          <p:nvSpPr>
            <p:cNvPr id="7172" name="TextBox 7"/>
            <p:cNvSpPr txBox="1">
              <a:spLocks noChangeArrowheads="1"/>
            </p:cNvSpPr>
            <p:nvPr/>
          </p:nvSpPr>
          <p:spPr bwMode="auto">
            <a:xfrm>
              <a:off x="738554" y="2163975"/>
              <a:ext cx="685800" cy="240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err="1" smtClean="0">
                  <a:latin typeface="Metrix-1" pitchFamily="18" charset="0"/>
                </a:rPr>
                <a:t>vkyf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ief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pOf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smtClean="0">
                  <a:latin typeface="Metrix-1" pitchFamily="18" charset="0"/>
                </a:rPr>
                <a:t>a&amp;;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qGJ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jcif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  <a:endParaRPr lang="en-US" sz="2500" dirty="0">
                <a:latin typeface="Metrix-1" pitchFamily="18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38554" y="2144713"/>
              <a:ext cx="533400" cy="2696918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193" name="Slide Number Placeholder 28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3200400" y="1066800"/>
            <a:ext cx="2438400" cy="762000"/>
          </a:xfrm>
          <a:prstGeom prst="ellipse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204" name="TextBox 15"/>
          <p:cNvSpPr txBox="1">
            <a:spLocks noChangeArrowheads="1"/>
          </p:cNvSpPr>
          <p:nvPr/>
        </p:nvSpPr>
        <p:spPr bwMode="auto">
          <a:xfrm>
            <a:off x="3071446" y="1116449"/>
            <a:ext cx="27431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Metrix-1" pitchFamily="18" charset="0"/>
              </a:rPr>
              <a:t>BuD;MuyfuGyfuJjcif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algn="ctr"/>
            <a:r>
              <a:rPr lang="en-US" dirty="0" smtClean="0"/>
              <a:t>Monitoring</a:t>
            </a:r>
            <a:endParaRPr lang="en-US" dirty="0"/>
          </a:p>
        </p:txBody>
      </p:sp>
      <p:grpSp>
        <p:nvGrpSpPr>
          <p:cNvPr id="4" name="Group 6"/>
          <p:cNvGrpSpPr/>
          <p:nvPr/>
        </p:nvGrpSpPr>
        <p:grpSpPr>
          <a:xfrm>
            <a:off x="2045677" y="2546839"/>
            <a:ext cx="685800" cy="2634761"/>
            <a:chOff x="1817077" y="2171700"/>
            <a:chExt cx="685800" cy="2669931"/>
          </a:xfrm>
        </p:grpSpPr>
        <p:sp>
          <p:nvSpPr>
            <p:cNvPr id="29" name="Rounded Rectangle 28"/>
            <p:cNvSpPr/>
            <p:nvPr/>
          </p:nvSpPr>
          <p:spPr>
            <a:xfrm>
              <a:off x="1873250" y="2171700"/>
              <a:ext cx="533400" cy="2669931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TextBox 7"/>
            <p:cNvSpPr txBox="1">
              <a:spLocks noChangeArrowheads="1"/>
            </p:cNvSpPr>
            <p:nvPr/>
          </p:nvSpPr>
          <p:spPr bwMode="auto">
            <a:xfrm>
              <a:off x="1817077" y="2210867"/>
              <a:ext cx="685800" cy="240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smtClean="0">
                  <a:latin typeface="Metrix-1" pitchFamily="18" charset="0"/>
                </a:rPr>
                <a:t>&amp;</a:t>
              </a:r>
              <a:r>
                <a:rPr lang="en-US" sz="2500" dirty="0" err="1" smtClean="0">
                  <a:latin typeface="Metrix-1" pitchFamily="18" charset="0"/>
                </a:rPr>
                <a:t>nf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smtClean="0">
                  <a:latin typeface="Metrix-1" pitchFamily="18" charset="0"/>
                </a:rPr>
                <a:t>&amp;</a:t>
              </a:r>
              <a:r>
                <a:rPr lang="en-US" sz="2500" dirty="0" err="1" smtClean="0">
                  <a:latin typeface="Metrix-1" pitchFamily="18" charset="0"/>
                </a:rPr>
                <a:t>G,f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csuf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cs</a:t>
              </a:r>
              <a:r>
                <a:rPr lang="en-US" sz="2500" dirty="0" smtClean="0">
                  <a:latin typeface="Metrix-1" pitchFamily="18" charset="0"/>
                </a:rPr>
                <a:t> </a:t>
              </a:r>
              <a:r>
                <a:rPr lang="en-US" sz="2500" dirty="0" err="1" smtClean="0">
                  <a:latin typeface="Metrix-1" pitchFamily="18" charset="0"/>
                </a:rPr>
                <a:t>rSwf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jcif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  <a:endParaRPr lang="en-US" sz="2500" dirty="0">
                <a:latin typeface="Metrix-1" pitchFamily="18" charset="0"/>
              </a:endParaRPr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3124200" y="2533253"/>
            <a:ext cx="826477" cy="2495947"/>
            <a:chOff x="3012831" y="2158113"/>
            <a:chExt cx="826477" cy="3108543"/>
          </a:xfrm>
        </p:grpSpPr>
        <p:sp>
          <p:nvSpPr>
            <p:cNvPr id="33" name="Rounded Rectangle 32"/>
            <p:cNvSpPr/>
            <p:nvPr/>
          </p:nvSpPr>
          <p:spPr>
            <a:xfrm>
              <a:off x="3027362" y="2171700"/>
              <a:ext cx="706438" cy="3094956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TextBox 7"/>
            <p:cNvSpPr txBox="1">
              <a:spLocks noChangeArrowheads="1"/>
            </p:cNvSpPr>
            <p:nvPr/>
          </p:nvSpPr>
          <p:spPr bwMode="auto">
            <a:xfrm>
              <a:off x="3012831" y="2158113"/>
              <a:ext cx="826477" cy="240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err="1" smtClean="0">
                  <a:latin typeface="Metrix-1" pitchFamily="18" charset="0"/>
                </a:rPr>
                <a:t>oGif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</a:p>
            <a:p>
              <a:r>
                <a:rPr lang="en-US" sz="2500" dirty="0" smtClean="0">
                  <a:latin typeface="Metrix-1" pitchFamily="18" charset="0"/>
                </a:rPr>
                <a:t>tm;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pkrsm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</a:p>
            <a:p>
              <a:r>
                <a:rPr lang="en-US" sz="2500" dirty="0" err="1">
                  <a:latin typeface="Metrix-1" pitchFamily="18" charset="0"/>
                </a:rPr>
                <a:t>x</a:t>
              </a:r>
              <a:r>
                <a:rPr lang="en-US" sz="2500" dirty="0" err="1" smtClean="0">
                  <a:latin typeface="Metrix-1" pitchFamily="18" charset="0"/>
                </a:rPr>
                <a:t>nhf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oGif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jcif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  <a:endParaRPr lang="en-US" sz="2500" dirty="0">
                <a:latin typeface="Metrix-1" pitchFamily="18" charset="0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4114801" y="2553190"/>
            <a:ext cx="914399" cy="2552210"/>
            <a:chOff x="3961667" y="2178051"/>
            <a:chExt cx="915133" cy="2859088"/>
          </a:xfrm>
        </p:grpSpPr>
        <p:sp>
          <p:nvSpPr>
            <p:cNvPr id="34" name="Rounded Rectangle 33"/>
            <p:cNvSpPr/>
            <p:nvPr/>
          </p:nvSpPr>
          <p:spPr>
            <a:xfrm>
              <a:off x="3961667" y="2178051"/>
              <a:ext cx="809625" cy="2859088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TextBox 7"/>
            <p:cNvSpPr txBox="1">
              <a:spLocks noChangeArrowheads="1"/>
            </p:cNvSpPr>
            <p:nvPr/>
          </p:nvSpPr>
          <p:spPr bwMode="auto">
            <a:xfrm>
              <a:off x="3962399" y="2210867"/>
              <a:ext cx="914401" cy="240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smtClean="0">
                  <a:latin typeface="Metrix-1" pitchFamily="18" charset="0"/>
                </a:rPr>
                <a:t>t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aumif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smtClean="0">
                  <a:latin typeface="Metrix-1" pitchFamily="18" charset="0"/>
                </a:rPr>
                <a:t>t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xnf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azmf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jcif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  <a:endParaRPr lang="en-US" sz="2500" dirty="0">
                <a:latin typeface="Metrix-1" pitchFamily="18" charset="0"/>
              </a:endParaRPr>
            </a:p>
          </p:txBody>
        </p:sp>
      </p:grpSp>
      <p:grpSp>
        <p:nvGrpSpPr>
          <p:cNvPr id="7" name="Group 9"/>
          <p:cNvGrpSpPr/>
          <p:nvPr/>
        </p:nvGrpSpPr>
        <p:grpSpPr>
          <a:xfrm>
            <a:off x="5351584" y="2532553"/>
            <a:ext cx="820615" cy="2344247"/>
            <a:chOff x="5122984" y="2157413"/>
            <a:chExt cx="820615" cy="2795587"/>
          </a:xfrm>
        </p:grpSpPr>
        <p:sp>
          <p:nvSpPr>
            <p:cNvPr id="35" name="Rounded Rectangle 34"/>
            <p:cNvSpPr/>
            <p:nvPr/>
          </p:nvSpPr>
          <p:spPr>
            <a:xfrm>
              <a:off x="5165724" y="2157413"/>
              <a:ext cx="625475" cy="2795587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TextBox 7"/>
            <p:cNvSpPr txBox="1">
              <a:spLocks noChangeArrowheads="1"/>
            </p:cNvSpPr>
            <p:nvPr/>
          </p:nvSpPr>
          <p:spPr bwMode="auto">
            <a:xfrm>
              <a:off x="5122984" y="2163975"/>
              <a:ext cx="820615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smtClean="0">
                  <a:latin typeface="Metrix-1" pitchFamily="18" charset="0"/>
                </a:rPr>
                <a:t>ay: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xGuf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vmrI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smtClean="0">
                  <a:latin typeface="Metrix-1" pitchFamily="18" charset="0"/>
                </a:rPr>
                <a:t>t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wGu</a:t>
              </a:r>
              <a:r>
                <a:rPr lang="en-US" sz="2800" dirty="0" err="1" smtClean="0">
                  <a:latin typeface="Metrix-1" pitchFamily="18" charset="0"/>
                </a:rPr>
                <a:t>f</a:t>
              </a:r>
              <a:endParaRPr lang="en-US" sz="2800" dirty="0">
                <a:latin typeface="Metrix-1" pitchFamily="18" charset="0"/>
              </a:endParaRPr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6523892" y="2537315"/>
            <a:ext cx="685800" cy="2034685"/>
            <a:chOff x="6295292" y="2162175"/>
            <a:chExt cx="685800" cy="2486025"/>
          </a:xfrm>
        </p:grpSpPr>
        <p:sp>
          <p:nvSpPr>
            <p:cNvPr id="36" name="Rounded Rectangle 35"/>
            <p:cNvSpPr/>
            <p:nvPr/>
          </p:nvSpPr>
          <p:spPr>
            <a:xfrm>
              <a:off x="6318250" y="2162175"/>
              <a:ext cx="533400" cy="2486025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TextBox 7"/>
            <p:cNvSpPr txBox="1">
              <a:spLocks noChangeArrowheads="1"/>
            </p:cNvSpPr>
            <p:nvPr/>
          </p:nvSpPr>
          <p:spPr bwMode="auto">
            <a:xfrm>
              <a:off x="6295292" y="2209800"/>
              <a:ext cx="685800" cy="1791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smtClean="0">
                  <a:latin typeface="Metrix-1" pitchFamily="18" charset="0"/>
                </a:rPr>
                <a:t>&amp;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v'f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smtClean="0">
                  <a:latin typeface="Metrix-1" pitchFamily="18" charset="0"/>
                </a:rPr>
                <a:t>&amp;&amp;</a:t>
              </a:r>
              <a:r>
                <a:rPr lang="en-US" sz="2500" dirty="0" err="1" smtClean="0">
                  <a:latin typeface="Metrix-1" pitchFamily="18" charset="0"/>
                </a:rPr>
                <a:t>Sd</a:t>
              </a:r>
              <a:r>
                <a:rPr lang="en-US" sz="2500" dirty="0" smtClean="0">
                  <a:latin typeface="Metrix-1" pitchFamily="18" charset="0"/>
                </a:rPr>
                <a:t> </a:t>
              </a:r>
              <a:r>
                <a:rPr lang="en-US" sz="2500" dirty="0" err="1" smtClean="0">
                  <a:latin typeface="Metrix-1" pitchFamily="18" charset="0"/>
                </a:rPr>
                <a:t>rI</a:t>
              </a:r>
              <a:endParaRPr lang="en-US" sz="2500" dirty="0">
                <a:latin typeface="Metrix-1" pitchFamily="18" charset="0"/>
              </a:endParaRPr>
            </a:p>
          </p:txBody>
        </p:sp>
      </p:grpSp>
      <p:grpSp>
        <p:nvGrpSpPr>
          <p:cNvPr id="9" name="Group 12"/>
          <p:cNvGrpSpPr/>
          <p:nvPr/>
        </p:nvGrpSpPr>
        <p:grpSpPr>
          <a:xfrm>
            <a:off x="7450016" y="2438400"/>
            <a:ext cx="931984" cy="2057400"/>
            <a:chOff x="7391400" y="2044587"/>
            <a:chExt cx="931984" cy="2603613"/>
          </a:xfrm>
        </p:grpSpPr>
        <p:sp>
          <p:nvSpPr>
            <p:cNvPr id="37" name="Rounded Rectangle 36"/>
            <p:cNvSpPr/>
            <p:nvPr/>
          </p:nvSpPr>
          <p:spPr>
            <a:xfrm>
              <a:off x="7391400" y="2162175"/>
              <a:ext cx="685800" cy="2486025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TextBox 7"/>
            <p:cNvSpPr txBox="1">
              <a:spLocks noChangeArrowheads="1"/>
            </p:cNvSpPr>
            <p:nvPr/>
          </p:nvSpPr>
          <p:spPr bwMode="auto">
            <a:xfrm>
              <a:off x="7397261" y="2044587"/>
              <a:ext cx="926123" cy="1789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500" dirty="0" smtClean="0">
                  <a:latin typeface="Metrix-1" pitchFamily="18" charset="0"/>
                </a:rPr>
                <a:t>t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usKd</a:t>
              </a:r>
              <a:r>
                <a:rPr lang="en-US" sz="2500" dirty="0" smtClean="0">
                  <a:latin typeface="Metrix-1" pitchFamily="18" charset="0"/>
                </a:rPr>
                <a:t>;</a:t>
              </a:r>
            </a:p>
            <a:p>
              <a:r>
                <a:rPr lang="en-US" sz="2500" dirty="0" err="1" smtClean="0">
                  <a:latin typeface="Metrix-1" pitchFamily="18" charset="0"/>
                </a:rPr>
                <a:t>quf</a:t>
              </a:r>
              <a:endParaRPr lang="en-US" sz="2500" dirty="0" smtClean="0">
                <a:latin typeface="Metrix-1" pitchFamily="18" charset="0"/>
              </a:endParaRPr>
            </a:p>
            <a:p>
              <a:r>
                <a:rPr lang="en-US" sz="2500" dirty="0" err="1" smtClean="0">
                  <a:latin typeface="Metrix-1" pitchFamily="18" charset="0"/>
                </a:rPr>
                <a:t>cHrI</a:t>
              </a:r>
              <a:endParaRPr lang="en-US" sz="2500" dirty="0">
                <a:latin typeface="Metrix-1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81600" y="5524500"/>
            <a:ext cx="2743199" cy="914400"/>
            <a:chOff x="5468816" y="5791200"/>
            <a:chExt cx="2743199" cy="914400"/>
          </a:xfrm>
        </p:grpSpPr>
        <p:sp>
          <p:nvSpPr>
            <p:cNvPr id="40" name="Oval 39"/>
            <p:cNvSpPr/>
            <p:nvPr/>
          </p:nvSpPr>
          <p:spPr>
            <a:xfrm>
              <a:off x="5638800" y="5791200"/>
              <a:ext cx="2438400" cy="914400"/>
            </a:xfrm>
            <a:prstGeom prst="ellipse">
              <a:avLst/>
            </a:prstGeom>
            <a:solidFill>
              <a:srgbClr val="FFFFCC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TextBox 15"/>
            <p:cNvSpPr txBox="1">
              <a:spLocks noChangeArrowheads="1"/>
            </p:cNvSpPr>
            <p:nvPr/>
          </p:nvSpPr>
          <p:spPr bwMode="auto">
            <a:xfrm>
              <a:off x="5468816" y="5922910"/>
              <a:ext cx="2743199" cy="74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 smtClean="0">
                  <a:latin typeface="Metrix-1" pitchFamily="18" charset="0"/>
                </a:rPr>
                <a:t>oHk;oyftuJjzwfjcif</a:t>
              </a:r>
              <a:r>
                <a:rPr lang="en-US" sz="2400" dirty="0" smtClean="0">
                  <a:latin typeface="Metrix-1" pitchFamily="18" charset="0"/>
                </a:rPr>
                <a:t>;</a:t>
              </a:r>
            </a:p>
            <a:p>
              <a:pPr algn="ctr"/>
              <a:r>
                <a:rPr lang="en-US" dirty="0" smtClean="0"/>
                <a:t>Evaluation</a:t>
              </a:r>
              <a:endParaRPr lang="en-US" dirty="0"/>
            </a:p>
          </p:txBody>
        </p:sp>
      </p:grpSp>
      <p:sp>
        <p:nvSpPr>
          <p:cNvPr id="73" name="Rectangle 72"/>
          <p:cNvSpPr/>
          <p:nvPr/>
        </p:nvSpPr>
        <p:spPr>
          <a:xfrm>
            <a:off x="767006" y="5638800"/>
            <a:ext cx="365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Metrix-1"/>
              </a:rPr>
              <a:t>&amp;</a:t>
            </a:r>
            <a:r>
              <a:rPr lang="en-US" sz="2800" dirty="0" err="1" smtClean="0">
                <a:solidFill>
                  <a:srgbClr val="C00000"/>
                </a:solidFill>
                <a:latin typeface="Metrix-1"/>
              </a:rPr>
              <a:t>v'fudktajccHonfh</a:t>
            </a:r>
            <a:r>
              <a:rPr lang="en-US" sz="2800" dirty="0" smtClean="0">
                <a:solidFill>
                  <a:srgbClr val="C00000"/>
                </a:solidFill>
                <a:latin typeface="Metrix-1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Metrix-1"/>
              </a:rPr>
              <a:t>pDrHcefYcGJrI</a:t>
            </a:r>
            <a:r>
              <a:rPr lang="en-US" sz="2800" dirty="0" smtClean="0">
                <a:solidFill>
                  <a:srgbClr val="C00000"/>
                </a:solidFill>
                <a:latin typeface="Metrix-1"/>
              </a:rPr>
              <a:t> </a:t>
            </a:r>
          </a:p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(Result-based Management</a:t>
            </a:r>
            <a:r>
              <a:rPr lang="en-US" sz="2800" dirty="0" smtClean="0">
                <a:solidFill>
                  <a:srgbClr val="C00000"/>
                </a:solidFill>
                <a:latin typeface="Metrix-1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31477" y="1865857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BuD;MuyfuGyfuJjcif;ESifh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tuJjzwfoHk;oyfjcif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   </a:t>
            </a:r>
            <a:r>
              <a:rPr lang="en-US" sz="2800" b="1" dirty="0" smtClean="0">
                <a:solidFill>
                  <a:srgbClr val="0000FF"/>
                </a:solidFill>
              </a:rPr>
              <a:t>(Monitoring &amp; Evaluation Process)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181100" y="2219830"/>
            <a:ext cx="6597650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9" idx="0"/>
          </p:cNvCxnSpPr>
          <p:nvPr/>
        </p:nvCxnSpPr>
        <p:spPr>
          <a:xfrm>
            <a:off x="2368550" y="254683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29" idx="0"/>
          </p:cNvCxnSpPr>
          <p:nvPr/>
        </p:nvCxnSpPr>
        <p:spPr>
          <a:xfrm>
            <a:off x="2368550" y="2229355"/>
            <a:ext cx="0" cy="3174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87450" y="2229355"/>
            <a:ext cx="0" cy="307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482975" y="2229355"/>
            <a:ext cx="0" cy="3174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521200" y="2229355"/>
            <a:ext cx="0" cy="3174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73725" y="2229355"/>
            <a:ext cx="0" cy="307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797675" y="2219830"/>
            <a:ext cx="0" cy="3174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778750" y="2219830"/>
            <a:ext cx="0" cy="3174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731477" y="1865857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341202" y="1865857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4322152" y="1875382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6046177" y="1856332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046177" y="1856332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978877" y="5113882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959827" y="5123407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2179027" y="5199607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79027" y="5199607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3302977" y="5047207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3302977" y="5047207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5522302" y="4885282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522302" y="4885282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6617677" y="4580482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617677" y="4580482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7608277" y="4504282"/>
            <a:ext cx="38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98" name="Rectangle 97"/>
          <p:cNvSpPr/>
          <p:nvPr/>
        </p:nvSpPr>
        <p:spPr>
          <a:xfrm>
            <a:off x="7608277" y="4504282"/>
            <a:ext cx="383198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217377" y="5123407"/>
            <a:ext cx="592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D/I</a:t>
            </a:r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217377" y="5123407"/>
            <a:ext cx="592100" cy="359807"/>
          </a:xfrm>
          <a:prstGeom prst="rect">
            <a:avLst/>
          </a:prstGeom>
          <a:noFill/>
          <a:ln>
            <a:solidFill>
              <a:srgbClr val="17C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/>
          <p:nvPr/>
        </p:nvCxnSpPr>
        <p:spPr>
          <a:xfrm>
            <a:off x="6046177" y="5308073"/>
            <a:ext cx="14411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001385" y="4812535"/>
            <a:ext cx="44792" cy="4907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7075805" y="4515355"/>
            <a:ext cx="50910" cy="79271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487285" y="4462015"/>
            <a:ext cx="0" cy="8460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40" idx="0"/>
          </p:cNvCxnSpPr>
          <p:nvPr/>
        </p:nvCxnSpPr>
        <p:spPr>
          <a:xfrm flipH="1">
            <a:off x="6570784" y="5300215"/>
            <a:ext cx="47821" cy="2242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5208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7204" grpId="0"/>
      <p:bldP spid="73" grpId="0"/>
      <p:bldP spid="16" grpId="0"/>
      <p:bldP spid="25" grpId="0" animBg="1"/>
      <p:bldP spid="80" grpId="0"/>
      <p:bldP spid="82" grpId="0" animBg="1"/>
      <p:bldP spid="84" grpId="0"/>
      <p:bldP spid="85" grpId="0" animBg="1"/>
      <p:bldP spid="86" grpId="0"/>
      <p:bldP spid="88" grpId="0" animBg="1"/>
      <p:bldP spid="89" grpId="0"/>
      <p:bldP spid="90" grpId="0" animBg="1"/>
      <p:bldP spid="91" grpId="0"/>
      <p:bldP spid="92" grpId="0" animBg="1"/>
      <p:bldP spid="93" grpId="0"/>
      <p:bldP spid="94" grpId="0" animBg="1"/>
      <p:bldP spid="95" grpId="0"/>
      <p:bldP spid="96" grpId="0" animBg="1"/>
      <p:bldP spid="97" grpId="0"/>
      <p:bldP spid="98" grpId="0" animBg="1"/>
      <p:bldP spid="100" grpId="0"/>
      <p:bldP spid="1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evron 8"/>
          <p:cNvSpPr/>
          <p:nvPr/>
        </p:nvSpPr>
        <p:spPr>
          <a:xfrm>
            <a:off x="3038475" y="2706838"/>
            <a:ext cx="285750" cy="198618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947213" y="2699080"/>
            <a:ext cx="291662" cy="206375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75616" y="3123213"/>
            <a:ext cx="0" cy="4381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512105" y="3104163"/>
            <a:ext cx="0" cy="45719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598400" y="778386"/>
            <a:ext cx="2021600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500"/>
              </a:lnSpc>
              <a:tabLst>
                <a:tab pos="5086350" algn="l"/>
              </a:tabLst>
            </a:pPr>
            <a:r>
              <a:rPr lang="en-US" sz="2000" b="1" dirty="0" smtClean="0">
                <a:solidFill>
                  <a:srgbClr val="0000FF"/>
                </a:solidFill>
                <a:cs typeface="Arial" pitchFamily="34" charset="0"/>
              </a:rPr>
              <a:t>to warn/remind 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975616" y="1185817"/>
            <a:ext cx="6096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905375" y="1184504"/>
            <a:ext cx="609600" cy="1313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BuD;MuyfuGyfuJjcif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28163" y="1333500"/>
            <a:ext cx="31869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Metrix-1"/>
              </a:rPr>
              <a:t>owday</a:t>
            </a:r>
            <a:r>
              <a:rPr lang="en-US" sz="2800" dirty="0" smtClean="0">
                <a:latin typeface="Metrix-1"/>
              </a:rPr>
              <a:t>;^</a:t>
            </a:r>
            <a:r>
              <a:rPr lang="en-US" sz="2800" dirty="0" err="1" smtClean="0">
                <a:latin typeface="Metrix-1"/>
              </a:rPr>
              <a:t>EId;aqmfwdkufwGef</a:t>
            </a:r>
            <a:r>
              <a:rPr lang="en-US" sz="2800" dirty="0" smtClean="0">
                <a:latin typeface="Metrix-1"/>
              </a:rPr>
              <a:t>;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6186" y="1771650"/>
            <a:ext cx="41496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itchFamily="2" charset="2"/>
              <a:buChar char="v"/>
            </a:pPr>
            <a:r>
              <a:rPr lang="en-US" sz="3200" b="1" dirty="0" err="1" smtClean="0">
                <a:latin typeface="Metrix-1"/>
              </a:rPr>
              <a:t>xda&amp;mufaompDrHcefYcGJrI</a:t>
            </a:r>
            <a:endParaRPr lang="en-US" sz="3200" b="1" dirty="0" smtClean="0">
              <a:latin typeface="Metrix-1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5800" y="2590920"/>
            <a:ext cx="1981200" cy="426917"/>
            <a:chOff x="685800" y="2295645"/>
            <a:chExt cx="1981200" cy="426917"/>
          </a:xfrm>
        </p:grpSpPr>
        <p:sp>
          <p:nvSpPr>
            <p:cNvPr id="3" name="Rectangle 2"/>
            <p:cNvSpPr/>
            <p:nvPr/>
          </p:nvSpPr>
          <p:spPr>
            <a:xfrm>
              <a:off x="685800" y="2295645"/>
              <a:ext cx="1981200" cy="42691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385832" y="2314695"/>
              <a:ext cx="675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PDC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34150" y="2583163"/>
            <a:ext cx="1981200" cy="426917"/>
            <a:chOff x="6534150" y="2287888"/>
            <a:chExt cx="1981200" cy="426917"/>
          </a:xfrm>
        </p:grpSpPr>
        <p:sp>
          <p:nvSpPr>
            <p:cNvPr id="28" name="Rectangle 27"/>
            <p:cNvSpPr/>
            <p:nvPr/>
          </p:nvSpPr>
          <p:spPr>
            <a:xfrm>
              <a:off x="6534150" y="2287888"/>
              <a:ext cx="1981200" cy="42691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77032" y="2306938"/>
              <a:ext cx="7382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TQM</a:t>
              </a:r>
              <a:endParaRPr lang="en-US" sz="2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00450" y="2590920"/>
            <a:ext cx="1981200" cy="426917"/>
            <a:chOff x="3600450" y="2295645"/>
            <a:chExt cx="1981200" cy="426917"/>
          </a:xfrm>
        </p:grpSpPr>
        <p:sp>
          <p:nvSpPr>
            <p:cNvPr id="30" name="Rectangle 29"/>
            <p:cNvSpPr/>
            <p:nvPr/>
          </p:nvSpPr>
          <p:spPr>
            <a:xfrm>
              <a:off x="3600450" y="2295645"/>
              <a:ext cx="1981200" cy="426917"/>
            </a:xfrm>
            <a:prstGeom prst="rect">
              <a:avLst/>
            </a:prstGeom>
            <a:solidFill>
              <a:srgbClr val="99CC00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00482" y="2314695"/>
              <a:ext cx="675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IPO</a:t>
              </a:r>
              <a:endParaRPr lang="en-US" sz="2000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04825" y="3724275"/>
            <a:ext cx="4648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OUTPUT, OUTCOME, IMPACT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MONITORING  is to observe Quality.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ASSESSMENT is to increase Quality.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EVALUATION is to judge Quality.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6496050" y="3724275"/>
            <a:ext cx="21907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dirty="0" smtClean="0"/>
              <a:t>QUALITY / VALUE</a:t>
            </a:r>
          </a:p>
          <a:p>
            <a:pPr algn="ctr">
              <a:spcBef>
                <a:spcPts val="1200"/>
              </a:spcBef>
            </a:pPr>
            <a:r>
              <a:rPr lang="en-US" sz="2000" dirty="0" smtClean="0"/>
              <a:t>Not for ONE</a:t>
            </a:r>
          </a:p>
          <a:p>
            <a:pPr algn="ctr">
              <a:spcBef>
                <a:spcPts val="1200"/>
              </a:spcBef>
            </a:pPr>
            <a:r>
              <a:rPr lang="en-US" sz="2000" dirty="0" smtClean="0"/>
              <a:t>But for EACH</a:t>
            </a:r>
          </a:p>
          <a:p>
            <a:pPr algn="ctr">
              <a:spcBef>
                <a:spcPts val="1200"/>
              </a:spcBef>
            </a:pPr>
            <a:r>
              <a:rPr lang="en-US" sz="2000" dirty="0" smtClean="0"/>
              <a:t>Then for ALL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6534150" y="3724275"/>
            <a:ext cx="2152651" cy="185177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38150" y="3714750"/>
            <a:ext cx="4057650" cy="19145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385832" y="5867400"/>
            <a:ext cx="647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C00000"/>
                </a:solidFill>
                <a:latin typeface="Metrix-1"/>
              </a:rPr>
              <a:t>wpfOD;csif;pGrf</a:t>
            </a:r>
            <a:r>
              <a:rPr lang="en-US" sz="3600" b="1" dirty="0" smtClean="0">
                <a:solidFill>
                  <a:srgbClr val="C00000"/>
                </a:solidFill>
                <a:latin typeface="Metrix-1"/>
              </a:rPr>
              <a:t>;&amp;</a:t>
            </a:r>
            <a:r>
              <a:rPr lang="en-US" sz="3600" b="1" dirty="0" err="1" smtClean="0">
                <a:solidFill>
                  <a:srgbClr val="C00000"/>
                </a:solidFill>
                <a:latin typeface="Metrix-1"/>
              </a:rPr>
              <a:t>nfrS</a:t>
            </a:r>
            <a:r>
              <a:rPr lang="en-US" sz="3600" b="1" dirty="0" smtClean="0">
                <a:solidFill>
                  <a:srgbClr val="C00000"/>
                </a:solidFill>
                <a:latin typeface="Metrix-1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Metrix-1"/>
              </a:rPr>
              <a:t>tm;vHk</a:t>
            </a:r>
            <a:r>
              <a:rPr lang="en-US" sz="3600" b="1" dirty="0" smtClean="0">
                <a:solidFill>
                  <a:srgbClr val="C00000"/>
                </a:solidFill>
                <a:latin typeface="Metrix-1"/>
              </a:rPr>
              <a:t>;\</a:t>
            </a:r>
            <a:r>
              <a:rPr lang="en-US" sz="3600" b="1" dirty="0" err="1" smtClean="0">
                <a:solidFill>
                  <a:srgbClr val="C00000"/>
                </a:solidFill>
                <a:latin typeface="Metrix-1"/>
              </a:rPr>
              <a:t>pGrf</a:t>
            </a:r>
            <a:r>
              <a:rPr lang="en-US" sz="3600" b="1" dirty="0" smtClean="0">
                <a:solidFill>
                  <a:srgbClr val="C00000"/>
                </a:solidFill>
                <a:latin typeface="Metrix-1"/>
              </a:rPr>
              <a:t>;&amp;</a:t>
            </a:r>
            <a:r>
              <a:rPr lang="en-US" sz="3600" b="1" dirty="0" err="1" smtClean="0">
                <a:solidFill>
                  <a:srgbClr val="C00000"/>
                </a:solidFill>
                <a:latin typeface="Metrix-1"/>
              </a:rPr>
              <a:t>nfodkY</a:t>
            </a:r>
            <a:endParaRPr lang="en-US" sz="3600" b="1" dirty="0" smtClean="0">
              <a:solidFill>
                <a:srgbClr val="C00000"/>
              </a:solidFill>
              <a:latin typeface="Metrix-1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033016" y="3132738"/>
            <a:ext cx="0" cy="4381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07325" y="992369"/>
            <a:ext cx="111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cs typeface="Arial" pitchFamily="34" charset="0"/>
              </a:rPr>
              <a:t>Monitor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99435" y="990600"/>
            <a:ext cx="2357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0000FF"/>
                </a:solidFill>
                <a:cs typeface="Arial" pitchFamily="34" charset="0"/>
              </a:rPr>
              <a:t>Monere</a:t>
            </a:r>
            <a:r>
              <a:rPr lang="en-US" sz="2000" b="1" dirty="0">
                <a:solidFill>
                  <a:srgbClr val="0000FF"/>
                </a:solidFill>
                <a:cs typeface="Arial" pitchFamily="34" charset="0"/>
              </a:rPr>
              <a:t>  </a:t>
            </a:r>
            <a:r>
              <a:rPr lang="en-US" sz="2000" dirty="0">
                <a:solidFill>
                  <a:srgbClr val="000000"/>
                </a:solidFill>
              </a:rPr>
              <a:t>(Latin Verb)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762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6" grpId="0"/>
      <p:bldP spid="27" grpId="0"/>
      <p:bldP spid="8" grpId="0" animBg="1"/>
      <p:bldP spid="35" grpId="0" animBg="1"/>
      <p:bldP spid="36" grpId="0"/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/>
        </p:nvSpPr>
        <p:spPr>
          <a:xfrm>
            <a:off x="2155137" y="1511181"/>
            <a:ext cx="131379" cy="200224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4413913" y="1506032"/>
            <a:ext cx="152400" cy="200055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577152" y="2488330"/>
            <a:ext cx="457200" cy="10002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3154828" y="3198041"/>
            <a:ext cx="457200" cy="10002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5" name="Chevron 24"/>
          <p:cNvSpPr/>
          <p:nvPr/>
        </p:nvSpPr>
        <p:spPr>
          <a:xfrm>
            <a:off x="6553200" y="1506963"/>
            <a:ext cx="152400" cy="200055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6200" y="3048000"/>
            <a:ext cx="502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S – Specific Objective (having)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M – Measureable Indicators (should define)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A – Achievable, Attainable Schedule (define)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R – Result Orientated (outcome impact)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T – Time Frame (agreeable / acceptable)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447675" y="3048000"/>
            <a:ext cx="275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SMART - Effectiveness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551934" y="2338289"/>
            <a:ext cx="1734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SWOT Analysis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621553" y="2335900"/>
            <a:ext cx="1255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Strength, 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87780" y="1316777"/>
            <a:ext cx="2151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odrI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200" dirty="0" smtClean="0"/>
              <a:t>Knowledge</a:t>
            </a:r>
            <a:endParaRPr lang="en-US" sz="2200" dirty="0"/>
          </a:p>
        </p:txBody>
      </p:sp>
      <p:sp>
        <p:nvSpPr>
          <p:cNvPr id="32" name="TextBox 31"/>
          <p:cNvSpPr txBox="1"/>
          <p:nvPr/>
        </p:nvSpPr>
        <p:spPr>
          <a:xfrm>
            <a:off x="2350095" y="1307821"/>
            <a:ext cx="2073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uRrf;usifrI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200" dirty="0" smtClean="0"/>
              <a:t>Skill</a:t>
            </a:r>
            <a:endParaRPr lang="en-US" sz="2200" dirty="0"/>
          </a:p>
        </p:txBody>
      </p:sp>
      <p:sp>
        <p:nvSpPr>
          <p:cNvPr id="33" name="TextBox 32"/>
          <p:cNvSpPr txBox="1"/>
          <p:nvPr/>
        </p:nvSpPr>
        <p:spPr>
          <a:xfrm>
            <a:off x="4584632" y="1317346"/>
            <a:ext cx="2073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cHpm;rI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200" dirty="0" smtClean="0"/>
              <a:t>Attitude</a:t>
            </a:r>
            <a:endParaRPr lang="en-US" sz="2200" dirty="0"/>
          </a:p>
        </p:txBody>
      </p:sp>
      <p:sp>
        <p:nvSpPr>
          <p:cNvPr id="34" name="TextBox 33"/>
          <p:cNvSpPr txBox="1"/>
          <p:nvPr/>
        </p:nvSpPr>
        <p:spPr>
          <a:xfrm>
            <a:off x="6746807" y="1308567"/>
            <a:ext cx="2481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ajymif;vJrI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200" dirty="0" smtClean="0"/>
              <a:t>Change</a:t>
            </a:r>
            <a:endParaRPr lang="en-US" sz="2200" dirty="0"/>
          </a:p>
        </p:txBody>
      </p:sp>
      <p:sp>
        <p:nvSpPr>
          <p:cNvPr id="35" name="TextBox 34"/>
          <p:cNvSpPr txBox="1"/>
          <p:nvPr/>
        </p:nvSpPr>
        <p:spPr>
          <a:xfrm>
            <a:off x="2054" y="4762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vufawGU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NFPE</a:t>
            </a:r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qef;ppftuJjzwfjcif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8200" y="2332457"/>
            <a:ext cx="1415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Weakness, 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7040" y="2332627"/>
            <a:ext cx="1554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Opportunity, 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239000" y="234093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Threat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913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3" grpId="0" animBg="1"/>
      <p:bldP spid="23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4" y="4762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vufawGU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NFPE</a:t>
            </a:r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qef;ppftuJjzwfjcif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 </a:t>
            </a:r>
            <a:r>
              <a:rPr lang="en-US" sz="2800" b="1" dirty="0" smtClean="0">
                <a:solidFill>
                  <a:srgbClr val="0000FF"/>
                </a:solidFill>
              </a:rPr>
              <a:t>(Assessment)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143000"/>
            <a:ext cx="8229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err="1" smtClean="0">
                <a:latin typeface="Metrix-1"/>
              </a:rPr>
              <a:t>ausmif;om</a:t>
            </a:r>
            <a:r>
              <a:rPr lang="en-US" sz="2800" dirty="0" smtClean="0">
                <a:latin typeface="Metrix-1"/>
              </a:rPr>
              <a:t>;\ </a:t>
            </a:r>
            <a:r>
              <a:rPr lang="en-US" sz="2800" dirty="0" err="1" smtClean="0">
                <a:latin typeface="Metrix-1"/>
              </a:rPr>
              <a:t>oif,lwwfajrmufrIudk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cdkifvHkudk;pm;Edkifaom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smtClean="0"/>
              <a:t>" </a:t>
            </a:r>
            <a:r>
              <a:rPr lang="en-US" sz="2800" dirty="0" smtClean="0">
                <a:latin typeface="Metrix-1"/>
              </a:rPr>
              <a:t>pH </a:t>
            </a:r>
            <a:r>
              <a:rPr lang="en-US" sz="2800" dirty="0" smtClean="0"/>
              <a:t>"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owfrSwfcsufESifhtnD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smtClean="0"/>
              <a:t>" </a:t>
            </a:r>
            <a:r>
              <a:rPr lang="en-US" sz="2800" dirty="0" err="1" smtClean="0">
                <a:latin typeface="Metrix-1"/>
              </a:rPr>
              <a:t>pHxm;ppfaq;vTm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smtClean="0"/>
              <a:t>"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jzifhatmufygtcsufrsm</a:t>
            </a:r>
            <a:r>
              <a:rPr lang="en-US" sz="2800" dirty="0" smtClean="0">
                <a:latin typeface="Metrix-1"/>
              </a:rPr>
              <a:t>; yg0iftuJjzwf&amp;efjzpfonf/</a:t>
            </a:r>
          </a:p>
          <a:p>
            <a:pPr algn="just"/>
            <a:endParaRPr lang="en-US" sz="2800" dirty="0" smtClean="0">
              <a:latin typeface="Metrix-1"/>
            </a:endParaRPr>
          </a:p>
          <a:p>
            <a:pPr marL="1143000" indent="-1143000" algn="just">
              <a:spcBef>
                <a:spcPts val="1200"/>
              </a:spcBef>
              <a:tabLst>
                <a:tab pos="457200" algn="l"/>
              </a:tabLst>
            </a:pPr>
            <a:r>
              <a:rPr lang="en-US" sz="2800" dirty="0">
                <a:latin typeface="Metrix-1"/>
              </a:rPr>
              <a:t>	</a:t>
            </a:r>
            <a:r>
              <a:rPr lang="en-US" sz="2800" dirty="0" smtClean="0">
                <a:latin typeface="Metrix-1"/>
              </a:rPr>
              <a:t>(u)	</a:t>
            </a:r>
            <a:r>
              <a:rPr lang="en-US" sz="2800" dirty="0" err="1" smtClean="0">
                <a:latin typeface="Metrix-1"/>
              </a:rPr>
              <a:t>ausmif;wuf&amp;mEIef</a:t>
            </a:r>
            <a:r>
              <a:rPr lang="en-US" sz="2800" dirty="0" smtClean="0">
                <a:latin typeface="Metrix-1"/>
              </a:rPr>
              <a:t>; 75</a:t>
            </a:r>
            <a:r>
              <a:rPr lang="en-US" sz="2000" dirty="0" smtClean="0"/>
              <a:t> %  </a:t>
            </a:r>
            <a:r>
              <a:rPr lang="en-US" sz="2800" dirty="0" err="1" smtClean="0">
                <a:latin typeface="Metrix-1"/>
              </a:rPr>
              <a:t>jynfhrDrI</a:t>
            </a:r>
            <a:endParaRPr lang="en-US" sz="2800" dirty="0" smtClean="0">
              <a:latin typeface="Metrix-1"/>
            </a:endParaRPr>
          </a:p>
          <a:p>
            <a:pPr marL="1143000" indent="-1143000" algn="just">
              <a:spcBef>
                <a:spcPts val="1200"/>
              </a:spcBef>
              <a:tabLst>
                <a:tab pos="457200" algn="l"/>
              </a:tabLst>
            </a:pPr>
            <a:r>
              <a:rPr lang="en-US" sz="2800" dirty="0">
                <a:latin typeface="Metrix-1"/>
              </a:rPr>
              <a:t>	</a:t>
            </a:r>
            <a:r>
              <a:rPr lang="en-US" sz="2800" dirty="0" smtClean="0">
                <a:latin typeface="Metrix-1"/>
              </a:rPr>
              <a:t>(c)	</a:t>
            </a:r>
            <a:r>
              <a:rPr lang="en-US" sz="2800" dirty="0" err="1" smtClean="0">
                <a:latin typeface="Metrix-1"/>
              </a:rPr>
              <a:t>arQmfrSef</a:t>
            </a:r>
            <a:r>
              <a:rPr lang="en-US" sz="2800" dirty="0" smtClean="0">
                <a:latin typeface="Metrix-1"/>
              </a:rPr>
              <a:t>;&amp;</a:t>
            </a:r>
            <a:r>
              <a:rPr lang="en-US" sz="2800" dirty="0" err="1" smtClean="0">
                <a:latin typeface="Metrix-1"/>
              </a:rPr>
              <a:t>v'f</a:t>
            </a:r>
            <a:r>
              <a:rPr lang="en-US" sz="2800" dirty="0" smtClean="0">
                <a:latin typeface="Metrix-1"/>
              </a:rPr>
              <a:t> 60</a:t>
            </a:r>
            <a:r>
              <a:rPr lang="en-US" sz="2000" dirty="0"/>
              <a:t>%</a:t>
            </a:r>
            <a:r>
              <a:rPr lang="en-US" sz="2800" dirty="0" smtClean="0">
                <a:latin typeface="Metrix-1"/>
              </a:rPr>
              <a:t> &amp;&amp;</a:t>
            </a:r>
            <a:r>
              <a:rPr lang="en-US" sz="2800" dirty="0" err="1" smtClean="0">
                <a:latin typeface="Metrix-1"/>
              </a:rPr>
              <a:t>SdrI</a:t>
            </a:r>
            <a:endParaRPr lang="en-US" sz="2800" dirty="0" smtClean="0">
              <a:latin typeface="Metrix-1"/>
            </a:endParaRPr>
          </a:p>
          <a:p>
            <a:pPr marL="1143000" indent="-1143000" algn="just">
              <a:spcBef>
                <a:spcPts val="1200"/>
              </a:spcBef>
              <a:tabLst>
                <a:tab pos="457200" algn="l"/>
              </a:tabLst>
            </a:pPr>
            <a:r>
              <a:rPr lang="en-US" sz="2800" dirty="0">
                <a:latin typeface="Metrix-1"/>
              </a:rPr>
              <a:t>	</a:t>
            </a:r>
            <a:r>
              <a:rPr lang="en-US" sz="2800" dirty="0" smtClean="0">
                <a:latin typeface="Metrix-1"/>
              </a:rPr>
              <a:t>(*)	</a:t>
            </a:r>
            <a:r>
              <a:rPr lang="en-US" sz="2800" dirty="0" err="1" smtClean="0">
                <a:latin typeface="Metrix-1"/>
              </a:rPr>
              <a:t>vkyfief;pmtkyf&amp;v'f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>
                <a:latin typeface="Metrix-1"/>
              </a:rPr>
              <a:t>60</a:t>
            </a:r>
            <a:r>
              <a:rPr lang="en-US" sz="2000" dirty="0"/>
              <a:t>%</a:t>
            </a:r>
            <a:r>
              <a:rPr lang="en-US" sz="2800" dirty="0">
                <a:latin typeface="Metrix-1"/>
              </a:rPr>
              <a:t> &amp;&amp;</a:t>
            </a:r>
            <a:r>
              <a:rPr lang="en-US" sz="2800" dirty="0" err="1" smtClean="0">
                <a:latin typeface="Metrix-1"/>
              </a:rPr>
              <a:t>SdrI</a:t>
            </a:r>
            <a:endParaRPr lang="en-US" sz="2800" dirty="0" smtClean="0">
              <a:latin typeface="Metrix-1"/>
            </a:endParaRPr>
          </a:p>
          <a:p>
            <a:pPr marL="1143000" indent="-1143000" algn="just">
              <a:spcBef>
                <a:spcPts val="1200"/>
              </a:spcBef>
              <a:tabLst>
                <a:tab pos="457200" algn="l"/>
              </a:tabLst>
            </a:pPr>
            <a:r>
              <a:rPr lang="en-US" sz="2800" dirty="0" smtClean="0">
                <a:latin typeface="Metrix-1"/>
              </a:rPr>
              <a:t>	(C)	</a:t>
            </a:r>
            <a:r>
              <a:rPr lang="en-US" sz="2800" dirty="0" err="1" smtClean="0">
                <a:latin typeface="Metrix-1"/>
              </a:rPr>
              <a:t>ESpfqHk;wwfajrmufrI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qef;ppfcsuf</a:t>
            </a:r>
            <a:r>
              <a:rPr lang="en-US" sz="2800" dirty="0" smtClean="0">
                <a:latin typeface="Metrix-1"/>
              </a:rPr>
              <a:t> 40</a:t>
            </a:r>
            <a:r>
              <a:rPr lang="en-US" sz="2000" dirty="0" smtClean="0"/>
              <a:t> </a:t>
            </a:r>
            <a:r>
              <a:rPr lang="en-US" sz="2000" dirty="0"/>
              <a:t>%  </a:t>
            </a:r>
            <a:r>
              <a:rPr lang="en-US" sz="2800" dirty="0" err="1" smtClean="0">
                <a:latin typeface="Metrix-1"/>
              </a:rPr>
              <a:t>jynfhrDrI</a:t>
            </a:r>
            <a:endParaRPr lang="en-US" sz="2800" dirty="0" smtClean="0">
              <a:latin typeface="Metrix-1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79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53165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NFPE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vufawGYtoHk;jyKonfh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BuD;MuyfvufeufyHkpHrsm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  <a:p>
            <a:pPr algn="ctr"/>
            <a:r>
              <a:rPr lang="en-US" sz="2800" b="1" dirty="0">
                <a:solidFill>
                  <a:srgbClr val="0000FF"/>
                </a:solidFill>
              </a:rPr>
              <a:t>(Monitoring Tools)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990600"/>
            <a:ext cx="85344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800" b="1" dirty="0" err="1" smtClean="0">
                <a:latin typeface="Metrix-1"/>
              </a:rPr>
              <a:t>oif,lrI&amp;v'frsm;udk</a:t>
            </a:r>
            <a:r>
              <a:rPr lang="en-US" sz="2800" b="1" dirty="0" smtClean="0">
                <a:latin typeface="Metrix-1"/>
              </a:rPr>
              <a:t> </a:t>
            </a:r>
            <a:r>
              <a:rPr lang="en-US" sz="2800" b="1" dirty="0" err="1" smtClean="0">
                <a:latin typeface="Metrix-1"/>
              </a:rPr>
              <a:t>ppfaq;tuJjzwfjcif</a:t>
            </a:r>
            <a:r>
              <a:rPr lang="en-US" sz="2800" b="1" dirty="0" smtClean="0">
                <a:latin typeface="Metrix-1"/>
              </a:rPr>
              <a:t>;</a:t>
            </a:r>
          </a:p>
          <a:p>
            <a:pPr algn="just">
              <a:lnSpc>
                <a:spcPts val="3000"/>
              </a:lnSpc>
            </a:pPr>
            <a:r>
              <a:rPr lang="en-US" sz="2800" dirty="0">
                <a:latin typeface="Metrix-1"/>
              </a:rPr>
              <a:t>	</a:t>
            </a:r>
            <a:r>
              <a:rPr lang="en-US" sz="2800" dirty="0" err="1" smtClean="0">
                <a:latin typeface="Metrix-1"/>
              </a:rPr>
              <a:t>tcsuftvuf</a:t>
            </a:r>
            <a:r>
              <a:rPr lang="en-US" sz="2800" dirty="0" smtClean="0">
                <a:latin typeface="Metrix-1"/>
              </a:rPr>
              <a:t> (</a:t>
            </a:r>
            <a:r>
              <a:rPr lang="en-US" sz="2800" dirty="0" err="1" smtClean="0">
                <a:latin typeface="Metrix-1"/>
              </a:rPr>
              <a:t>pepfwuspkpnf</a:t>
            </a:r>
            <a:r>
              <a:rPr lang="en-US" sz="2800" dirty="0" smtClean="0">
                <a:latin typeface="Metrix-1"/>
              </a:rPr>
              <a:t>;? </a:t>
            </a:r>
            <a:r>
              <a:rPr lang="en-US" sz="2800" dirty="0" err="1" smtClean="0">
                <a:latin typeface="Metrix-1"/>
              </a:rPr>
              <a:t>xdef;odrf</a:t>
            </a:r>
            <a:r>
              <a:rPr lang="en-US" sz="2800" dirty="0" smtClean="0">
                <a:latin typeface="Metrix-1"/>
              </a:rPr>
              <a:t>;? </a:t>
            </a:r>
            <a:r>
              <a:rPr lang="en-US" sz="2800" dirty="0" err="1" smtClean="0">
                <a:latin typeface="Metrix-1"/>
              </a:rPr>
              <a:t>rSwfwrf;wif</a:t>
            </a:r>
            <a:r>
              <a:rPr lang="en-US" sz="2800" dirty="0" smtClean="0">
                <a:latin typeface="Metrix-1"/>
              </a:rPr>
              <a:t>? 	</a:t>
            </a:r>
            <a:r>
              <a:rPr lang="en-US" sz="2800" dirty="0" err="1" smtClean="0">
                <a:latin typeface="Metrix-1"/>
              </a:rPr>
              <a:t>pm&amp;if;jyKpk</a:t>
            </a:r>
            <a:r>
              <a:rPr lang="en-US" sz="2800" dirty="0" smtClean="0">
                <a:latin typeface="Metrix-1"/>
              </a:rPr>
              <a:t>? </a:t>
            </a:r>
            <a:r>
              <a:rPr lang="en-US" sz="2800" dirty="0" err="1" smtClean="0">
                <a:latin typeface="Metrix-1"/>
              </a:rPr>
              <a:t>toHk;cs</a:t>
            </a:r>
            <a:r>
              <a:rPr lang="en-US" sz="2800" dirty="0" smtClean="0">
                <a:latin typeface="Metrix-1"/>
              </a:rPr>
              <a:t>? </a:t>
            </a:r>
            <a:r>
              <a:rPr lang="en-US" sz="2800" dirty="0" err="1" smtClean="0">
                <a:latin typeface="Metrix-1"/>
              </a:rPr>
              <a:t>wdus</a:t>
            </a:r>
            <a:r>
              <a:rPr lang="en-US" sz="2800" dirty="0" smtClean="0">
                <a:latin typeface="Metrix-1"/>
              </a:rPr>
              <a:t>?? </a:t>
            </a:r>
            <a:r>
              <a:rPr lang="en-US" sz="2800" dirty="0" err="1" smtClean="0">
                <a:latin typeface="Metrix-1"/>
              </a:rPr>
              <a:t>rSefuef</a:t>
            </a:r>
            <a:r>
              <a:rPr lang="en-US" sz="2800" dirty="0" smtClean="0">
                <a:latin typeface="Metrix-1"/>
              </a:rPr>
              <a:t>? </a:t>
            </a:r>
            <a:r>
              <a:rPr lang="en-US" sz="2800" dirty="0" err="1" smtClean="0">
                <a:latin typeface="Metrix-1"/>
              </a:rPr>
              <a:t>wefzdk</a:t>
            </a:r>
            <a:r>
              <a:rPr lang="en-US" sz="2800" dirty="0" smtClean="0">
                <a:latin typeface="Metrix-1"/>
              </a:rPr>
              <a:t>;&amp;</a:t>
            </a:r>
            <a:r>
              <a:rPr lang="en-US" sz="2800" dirty="0" err="1" smtClean="0">
                <a:latin typeface="Metrix-1"/>
              </a:rPr>
              <a:t>Sd</a:t>
            </a:r>
            <a:r>
              <a:rPr lang="en-US" sz="2800" dirty="0" smtClean="0">
                <a:latin typeface="Metrix-1"/>
              </a:rPr>
              <a:t>? </a:t>
            </a:r>
            <a:r>
              <a:rPr lang="en-US" sz="2800" dirty="0" err="1" smtClean="0">
                <a:latin typeface="Metrix-1"/>
              </a:rPr>
              <a:t>a&amp;SUaemufnD</a:t>
            </a:r>
            <a:r>
              <a:rPr lang="en-US" sz="2800" dirty="0" smtClean="0">
                <a:latin typeface="Metrix-1"/>
              </a:rPr>
              <a:t> 	</a:t>
            </a:r>
            <a:r>
              <a:rPr lang="en-US" sz="2800" dirty="0" err="1" smtClean="0">
                <a:latin typeface="Metrix-1"/>
              </a:rPr>
              <a:t>tpDtpOf</a:t>
            </a:r>
            <a:r>
              <a:rPr lang="en-US" sz="2800" dirty="0" smtClean="0">
                <a:latin typeface="Metrix-1"/>
              </a:rPr>
              <a:t>)</a:t>
            </a:r>
          </a:p>
          <a:p>
            <a:pPr marL="514350" indent="-514350" algn="just">
              <a:lnSpc>
                <a:spcPts val="3000"/>
              </a:lnSpc>
              <a:buFont typeface="Wingdings" pitchFamily="2" charset="2"/>
              <a:buChar char="Ø"/>
            </a:pPr>
            <a:r>
              <a:rPr lang="en-US" sz="2000" dirty="0" smtClean="0"/>
              <a:t>NFPE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latin typeface="Metrix-1"/>
              </a:rPr>
              <a:t>vkyfief;qef;ppftuJjzwfjcif;jyK&amp;ef</a:t>
            </a:r>
            <a:endParaRPr lang="en-US" sz="2800" dirty="0" smtClean="0">
              <a:latin typeface="Metrix-1"/>
            </a:endParaRPr>
          </a:p>
          <a:p>
            <a:pPr marL="1314450" indent="-457200" algn="just">
              <a:lnSpc>
                <a:spcPts val="3000"/>
              </a:lnSpc>
              <a:buFont typeface="Wingdings" pitchFamily="2" charset="2"/>
              <a:buChar char="§"/>
            </a:pPr>
            <a:r>
              <a:rPr lang="en-US" sz="2800" dirty="0" err="1" smtClean="0">
                <a:latin typeface="Metrix-1"/>
              </a:rPr>
              <a:t>bmom&amp;yfqef;ppfrIyHkpH</a:t>
            </a:r>
            <a:r>
              <a:rPr lang="en-US" sz="2800" dirty="0">
                <a:latin typeface="Metrix-1"/>
              </a:rPr>
              <a:t> </a:t>
            </a:r>
            <a:r>
              <a:rPr lang="en-US" sz="2800" dirty="0" smtClean="0">
                <a:latin typeface="Metrix-1"/>
              </a:rPr>
              <a:t>- </a:t>
            </a:r>
            <a:r>
              <a:rPr lang="en-US" sz="2800" dirty="0" err="1" smtClean="0">
                <a:latin typeface="Metrix-1"/>
              </a:rPr>
              <a:t>ar;cGef;yHkpH</a:t>
            </a:r>
            <a:r>
              <a:rPr lang="en-US" sz="2800" dirty="0" smtClean="0">
                <a:latin typeface="Metrix-1"/>
              </a:rPr>
              <a:t>(</a:t>
            </a:r>
            <a:r>
              <a:rPr lang="en-US" sz="2000" dirty="0" smtClean="0"/>
              <a:t>Question</a:t>
            </a:r>
            <a:r>
              <a:rPr lang="en-US" sz="2800" dirty="0" smtClean="0">
                <a:latin typeface="Metrix-1"/>
              </a:rPr>
              <a:t>)? </a:t>
            </a:r>
            <a:r>
              <a:rPr lang="en-US" sz="2800" dirty="0" err="1" smtClean="0">
                <a:latin typeface="Metrix-1"/>
              </a:rPr>
              <a:t>qef;ppfvTm</a:t>
            </a:r>
            <a:r>
              <a:rPr lang="en-US" sz="2800" dirty="0" smtClean="0">
                <a:latin typeface="Metrix-1"/>
              </a:rPr>
              <a:t> (</a:t>
            </a:r>
            <a:r>
              <a:rPr lang="en-US" sz="2000" dirty="0" smtClean="0"/>
              <a:t>Check </a:t>
            </a:r>
            <a:r>
              <a:rPr lang="en-US" sz="2000" dirty="0"/>
              <a:t>List</a:t>
            </a:r>
            <a:r>
              <a:rPr lang="en-US" sz="2800" dirty="0" smtClean="0">
                <a:latin typeface="Metrix-1"/>
              </a:rPr>
              <a:t>)? </a:t>
            </a:r>
            <a:r>
              <a:rPr lang="en-US" sz="2800" dirty="0" err="1" smtClean="0">
                <a:latin typeface="Metrix-1"/>
              </a:rPr>
              <a:t>arQmfrSef</a:t>
            </a:r>
            <a:r>
              <a:rPr lang="en-US" sz="2800" dirty="0" smtClean="0">
                <a:latin typeface="Metrix-1"/>
              </a:rPr>
              <a:t>;&amp;</a:t>
            </a:r>
            <a:r>
              <a:rPr lang="en-US" sz="2800" dirty="0" err="1" smtClean="0">
                <a:latin typeface="Metrix-1"/>
              </a:rPr>
              <a:t>v'f</a:t>
            </a:r>
            <a:r>
              <a:rPr lang="en-US" sz="2800" dirty="0" smtClean="0">
                <a:latin typeface="Metrix-1"/>
              </a:rPr>
              <a:t>(</a:t>
            </a:r>
            <a:r>
              <a:rPr lang="en-US" sz="2000" dirty="0"/>
              <a:t>E</a:t>
            </a:r>
            <a:r>
              <a:rPr lang="en-US" sz="2000" dirty="0" smtClean="0"/>
              <a:t>xpect</a:t>
            </a:r>
            <a:r>
              <a:rPr lang="en-US" sz="2000" dirty="0"/>
              <a:t>ed </a:t>
            </a:r>
            <a:r>
              <a:rPr lang="en-US" sz="2000" dirty="0" smtClean="0"/>
              <a:t>Outcomes</a:t>
            </a:r>
            <a:r>
              <a:rPr lang="en-US" sz="2800" dirty="0" smtClean="0">
                <a:latin typeface="Metrix-1"/>
              </a:rPr>
              <a:t>)? </a:t>
            </a:r>
            <a:r>
              <a:rPr lang="en-US" sz="2800" dirty="0" err="1">
                <a:latin typeface="Metrix-1"/>
              </a:rPr>
              <a:t>a</a:t>
            </a:r>
            <a:r>
              <a:rPr lang="en-US" sz="2800" dirty="0" err="1" smtClean="0">
                <a:latin typeface="Metrix-1"/>
              </a:rPr>
              <a:t>vhvm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tuJjzwfyHkpH</a:t>
            </a:r>
            <a:r>
              <a:rPr lang="en-US" sz="2800" dirty="0" smtClean="0">
                <a:latin typeface="Metrix-1"/>
              </a:rPr>
              <a:t> (</a:t>
            </a:r>
            <a:r>
              <a:rPr lang="en-US" sz="2000" dirty="0"/>
              <a:t>Observation</a:t>
            </a:r>
            <a:r>
              <a:rPr lang="en-US" sz="2800" dirty="0" smtClean="0">
                <a:latin typeface="Metrix-1"/>
              </a:rPr>
              <a:t>)</a:t>
            </a:r>
          </a:p>
          <a:p>
            <a:pPr marL="1314450" indent="-457200" algn="just">
              <a:lnSpc>
                <a:spcPts val="3000"/>
              </a:lnSpc>
              <a:buFont typeface="Wingdings" pitchFamily="2" charset="2"/>
              <a:buChar char="§"/>
            </a:pPr>
            <a:r>
              <a:rPr lang="en-US" sz="2800" dirty="0" err="1" smtClean="0">
                <a:latin typeface="Metrix-1"/>
              </a:rPr>
              <a:t>tcsuftvufESifhtnTef;udef;yHkpH</a:t>
            </a:r>
            <a:r>
              <a:rPr lang="en-US" sz="2800" dirty="0" smtClean="0">
                <a:latin typeface="Metrix-1"/>
              </a:rPr>
              <a:t> (18)</a:t>
            </a:r>
            <a:r>
              <a:rPr lang="en-US" sz="2800" dirty="0" err="1" smtClean="0">
                <a:latin typeface="Metrix-1"/>
              </a:rPr>
              <a:t>ck</a:t>
            </a:r>
            <a:endParaRPr lang="en-US" sz="2800" dirty="0" smtClean="0">
              <a:latin typeface="Metrix-1"/>
            </a:endParaRPr>
          </a:p>
          <a:p>
            <a:pPr marL="1657350" indent="-342900" algn="just">
              <a:lnSpc>
                <a:spcPts val="3000"/>
              </a:lnSpc>
            </a:pPr>
            <a:r>
              <a:rPr lang="en-US" sz="2800" dirty="0" smtClean="0">
                <a:latin typeface="Metrix-1"/>
              </a:rPr>
              <a:t>-</a:t>
            </a:r>
            <a:r>
              <a:rPr lang="en-US" sz="2800" dirty="0">
                <a:latin typeface="Metrix-1"/>
              </a:rPr>
              <a:t>	</a:t>
            </a:r>
            <a:r>
              <a:rPr lang="en-US" sz="2800" dirty="0" err="1" smtClean="0">
                <a:latin typeface="Metrix-1"/>
              </a:rPr>
              <a:t>ESpfp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 err="1" smtClean="0">
                <a:latin typeface="Metrix-1"/>
              </a:rPr>
              <a:t>pm&amp;if;aumuf</a:t>
            </a:r>
            <a:r>
              <a:rPr lang="en-US" sz="2800" dirty="0" smtClean="0">
                <a:latin typeface="Metrix-1"/>
              </a:rPr>
              <a:t> (</a:t>
            </a:r>
            <a:r>
              <a:rPr lang="en-US" sz="2800" dirty="0" err="1" smtClean="0">
                <a:latin typeface="Metrix-1"/>
              </a:rPr>
              <a:t>yHkpH</a:t>
            </a:r>
            <a:r>
              <a:rPr lang="en-US" sz="2800" dirty="0" smtClean="0">
                <a:latin typeface="Metrix-1"/>
              </a:rPr>
              <a:t> 1 </a:t>
            </a:r>
            <a:r>
              <a:rPr lang="en-US" sz="2800" dirty="0" err="1" smtClean="0">
                <a:latin typeface="Metrix-1"/>
              </a:rPr>
              <a:t>rS</a:t>
            </a:r>
            <a:r>
              <a:rPr lang="en-US" sz="2800" dirty="0" smtClean="0">
                <a:latin typeface="Metrix-1"/>
              </a:rPr>
              <a:t> 4)</a:t>
            </a:r>
          </a:p>
          <a:p>
            <a:pPr marL="1771650" indent="-457200" algn="just">
              <a:lnSpc>
                <a:spcPts val="3000"/>
              </a:lnSpc>
              <a:buFontTx/>
              <a:buChar char="-"/>
            </a:pPr>
            <a:r>
              <a:rPr lang="en-US" sz="2800" dirty="0" err="1" smtClean="0">
                <a:latin typeface="Metrix-1"/>
              </a:rPr>
              <a:t>tajcpdkufpcef</a:t>
            </a:r>
            <a:r>
              <a:rPr lang="en-US" sz="2800" dirty="0" smtClean="0">
                <a:latin typeface="Metrix-1"/>
              </a:rPr>
              <a:t>; (</a:t>
            </a:r>
            <a:r>
              <a:rPr lang="en-US" sz="2800" dirty="0" err="1" smtClean="0">
                <a:latin typeface="Metrix-1"/>
              </a:rPr>
              <a:t>ausmif;om</a:t>
            </a:r>
            <a:r>
              <a:rPr lang="en-US" sz="2800" dirty="0" smtClean="0">
                <a:latin typeface="Metrix-1"/>
              </a:rPr>
              <a:t>;? </a:t>
            </a:r>
            <a:r>
              <a:rPr lang="en-US" sz="2800" dirty="0" err="1" smtClean="0">
                <a:latin typeface="Metrix-1"/>
              </a:rPr>
              <a:t>q&amp;m</a:t>
            </a:r>
            <a:r>
              <a:rPr lang="en-US" sz="2800" dirty="0" smtClean="0">
                <a:latin typeface="Metrix-1"/>
              </a:rPr>
              <a:t>? </a:t>
            </a:r>
            <a:r>
              <a:rPr lang="en-US" sz="2000" dirty="0" smtClean="0"/>
              <a:t>TM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Metrix-1"/>
              </a:rPr>
              <a:t>yHkpH</a:t>
            </a:r>
            <a:r>
              <a:rPr lang="en-US" sz="2800" dirty="0" smtClean="0">
                <a:latin typeface="Metrix-1"/>
              </a:rPr>
              <a:t>) </a:t>
            </a:r>
            <a:r>
              <a:rPr lang="en-US" sz="2800" dirty="0"/>
              <a:t>[</a:t>
            </a:r>
            <a:r>
              <a:rPr lang="en-US" sz="2800" dirty="0" err="1">
                <a:latin typeface="Metrix-1"/>
              </a:rPr>
              <a:t>yHkpH</a:t>
            </a:r>
            <a:r>
              <a:rPr lang="en-US" sz="2800" dirty="0">
                <a:latin typeface="Metrix-1"/>
              </a:rPr>
              <a:t> </a:t>
            </a:r>
            <a:r>
              <a:rPr lang="en-US" sz="2800" dirty="0" smtClean="0">
                <a:latin typeface="Metrix-1"/>
              </a:rPr>
              <a:t>(5-6)        </a:t>
            </a:r>
          </a:p>
          <a:p>
            <a:pPr marL="1314450" algn="just">
              <a:lnSpc>
                <a:spcPts val="3000"/>
              </a:lnSpc>
            </a:pPr>
            <a:r>
              <a:rPr lang="en-US" sz="2800" dirty="0">
                <a:latin typeface="Metrix-1"/>
              </a:rPr>
              <a:t> </a:t>
            </a:r>
            <a:r>
              <a:rPr lang="en-US" sz="2800" dirty="0" smtClean="0">
                <a:latin typeface="Metrix-1"/>
              </a:rPr>
              <a:t>  (7-8) (9-10)</a:t>
            </a:r>
            <a:r>
              <a:rPr lang="en-US" sz="2800" dirty="0" smtClean="0"/>
              <a:t>]</a:t>
            </a:r>
            <a:endParaRPr lang="en-US" sz="2800" dirty="0"/>
          </a:p>
          <a:p>
            <a:pPr marL="1771650" indent="-457200" algn="just">
              <a:lnSpc>
                <a:spcPts val="3000"/>
              </a:lnSpc>
              <a:buFontTx/>
              <a:buChar char="-"/>
            </a:pPr>
            <a:r>
              <a:rPr lang="en-US" sz="2800" dirty="0" err="1" smtClean="0">
                <a:latin typeface="Metrix-1"/>
              </a:rPr>
              <a:t>qef;ppftuJjzwf&amp;efyHkpHrsm</a:t>
            </a:r>
            <a:r>
              <a:rPr lang="en-US" sz="2800" dirty="0" smtClean="0">
                <a:latin typeface="Metrix-1"/>
              </a:rPr>
              <a:t>; </a:t>
            </a:r>
            <a:r>
              <a:rPr lang="en-US" sz="2800" dirty="0" smtClean="0"/>
              <a:t>[ </a:t>
            </a:r>
            <a:r>
              <a:rPr lang="en-US" sz="2800" dirty="0" err="1" smtClean="0">
                <a:latin typeface="Metrix-1"/>
              </a:rPr>
              <a:t>yHkpH</a:t>
            </a:r>
            <a:r>
              <a:rPr lang="en-US" sz="2800" dirty="0" smtClean="0">
                <a:latin typeface="Metrix-1"/>
              </a:rPr>
              <a:t> (11) (12) (13) (14)</a:t>
            </a:r>
            <a:r>
              <a:rPr lang="en-US" sz="2800" dirty="0" smtClean="0"/>
              <a:t>]</a:t>
            </a:r>
            <a:endParaRPr lang="en-US" sz="2800" dirty="0" smtClean="0">
              <a:latin typeface="Metrix-1"/>
            </a:endParaRPr>
          </a:p>
          <a:p>
            <a:pPr marL="1771650" indent="-457200" algn="just">
              <a:lnSpc>
                <a:spcPts val="3000"/>
              </a:lnSpc>
              <a:buFontTx/>
              <a:buChar char="-"/>
            </a:pPr>
            <a:r>
              <a:rPr lang="en-US" sz="2800" dirty="0" err="1" smtClean="0">
                <a:latin typeface="Metrix-1"/>
              </a:rPr>
              <a:t>BuD;MuyfyHkpH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000" dirty="0" smtClean="0"/>
              <a:t>TM, RM, CM </a:t>
            </a:r>
            <a:r>
              <a:rPr lang="en-US" sz="2800" dirty="0" smtClean="0">
                <a:latin typeface="Metrix-1"/>
              </a:rPr>
              <a:t>(</a:t>
            </a:r>
            <a:r>
              <a:rPr lang="en-US" sz="2800" dirty="0" err="1" smtClean="0">
                <a:latin typeface="Metrix-1"/>
              </a:rPr>
              <a:t>yHkpH</a:t>
            </a:r>
            <a:r>
              <a:rPr lang="en-US" sz="2800" dirty="0" smtClean="0">
                <a:latin typeface="Metrix-1"/>
              </a:rPr>
              <a:t> 15)</a:t>
            </a:r>
          </a:p>
          <a:p>
            <a:pPr marL="1314450" algn="just">
              <a:lnSpc>
                <a:spcPts val="3000"/>
              </a:lnSpc>
            </a:pPr>
            <a:r>
              <a:rPr lang="en-US" sz="2800" dirty="0" smtClean="0">
                <a:latin typeface="Metrix-1"/>
              </a:rPr>
              <a:t>-	</a:t>
            </a:r>
            <a:r>
              <a:rPr lang="en-US" sz="2800" dirty="0" err="1" smtClean="0">
                <a:latin typeface="Metrix-1"/>
              </a:rPr>
              <a:t>NrdKUe,fqef;ppftuJjzwfyHkpH</a:t>
            </a:r>
            <a:r>
              <a:rPr lang="en-US" sz="2800" dirty="0" smtClean="0">
                <a:latin typeface="Metrix-1"/>
              </a:rPr>
              <a:t> </a:t>
            </a:r>
            <a:r>
              <a:rPr lang="en-US" sz="2800" dirty="0"/>
              <a:t>[</a:t>
            </a:r>
            <a:r>
              <a:rPr lang="en-US" sz="2800" dirty="0" err="1" smtClean="0">
                <a:latin typeface="Metrix-1"/>
              </a:rPr>
              <a:t>yHkpH</a:t>
            </a:r>
            <a:r>
              <a:rPr lang="en-US" sz="2800" dirty="0" smtClean="0">
                <a:latin typeface="Metrix-1"/>
              </a:rPr>
              <a:t> (16) (17) (18)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652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5891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tajcpdkufpcef;rsm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BuD;Muyfqef;ppfvTm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(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- 15)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273314"/>
            <a:ext cx="8001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tajcpdkufpcef</a:t>
            </a:r>
            <a:r>
              <a:rPr lang="en-US" sz="2800" dirty="0" smtClean="0">
                <a:latin typeface="Metrix-1" pitchFamily="18" charset="0"/>
              </a:rPr>
              <a:t>; </a:t>
            </a:r>
            <a:r>
              <a:rPr lang="en-US" sz="2800" dirty="0" err="1" smtClean="0">
                <a:latin typeface="Metrix-1" pitchFamily="18" charset="0"/>
              </a:rPr>
              <a:t>tajctae</a:t>
            </a:r>
            <a:endParaRPr lang="en-US" sz="2800" dirty="0">
              <a:latin typeface="Metrix-1" pitchFamily="18" charset="0"/>
            </a:endParaRP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pmoifcef;tajctae</a:t>
            </a:r>
            <a:endParaRPr lang="en-US" sz="2800" dirty="0" smtClean="0">
              <a:latin typeface="Metrix-1" pitchFamily="18" charset="0"/>
            </a:endParaRP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q&amp;m^r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rsm;ESifh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ausmif;om;tajctae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400" dirty="0" smtClean="0"/>
              <a:t>(disable)</a:t>
            </a: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oifMum;oif,lrItajctae</a:t>
            </a:r>
            <a:endParaRPr lang="en-US" sz="2800" dirty="0" smtClean="0">
              <a:latin typeface="Metrix-1" pitchFamily="18" charset="0"/>
            </a:endParaRP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a'oqdkif&amp;mtzGJUtpnf;rsm</a:t>
            </a:r>
            <a:r>
              <a:rPr lang="en-US" sz="2800" dirty="0" smtClean="0">
                <a:latin typeface="Metrix-1" pitchFamily="18" charset="0"/>
              </a:rPr>
              <a:t>; wm0ef,lrI</a:t>
            </a: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vlrIa</a:t>
            </a:r>
            <a:r>
              <a:rPr lang="en-US" sz="2800" dirty="0" smtClean="0">
                <a:latin typeface="Metrix-1" pitchFamily="18" charset="0"/>
              </a:rPr>
              <a:t>&amp;;</a:t>
            </a:r>
            <a:r>
              <a:rPr lang="en-US" sz="2800" dirty="0" err="1" smtClean="0">
                <a:latin typeface="Metrix-1" pitchFamily="18" charset="0"/>
              </a:rPr>
              <a:t>tzGJUtpnf;ESifh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rdbtkyfxdef;olrsm</a:t>
            </a:r>
            <a:r>
              <a:rPr lang="en-US" sz="2800" dirty="0" smtClean="0">
                <a:latin typeface="Metrix-1" pitchFamily="18" charset="0"/>
              </a:rPr>
              <a:t>; </a:t>
            </a:r>
            <a:r>
              <a:rPr lang="en-US" sz="2800" dirty="0" err="1" smtClean="0">
                <a:latin typeface="Metrix-1" pitchFamily="18" charset="0"/>
              </a:rPr>
              <a:t>ulnDyHhydk;rI</a:t>
            </a:r>
            <a:endParaRPr lang="en-US" sz="2800" dirty="0" smtClean="0">
              <a:latin typeface="Metrix-1" pitchFamily="18" charset="0"/>
            </a:endParaRP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ynmoifumvwGif</a:t>
            </a:r>
            <a:r>
              <a:rPr lang="en-US" sz="2800" dirty="0" smtClean="0">
                <a:latin typeface="Metrix-1" pitchFamily="18" charset="0"/>
              </a:rPr>
              <a:t> (</a:t>
            </a:r>
            <a:r>
              <a:rPr lang="en-US" sz="2800" dirty="0" err="1" smtClean="0">
                <a:latin typeface="Metrix-1" pitchFamily="18" charset="0"/>
              </a:rPr>
              <a:t>ESpfprS</a:t>
            </a:r>
            <a:r>
              <a:rPr lang="en-US" sz="2800" dirty="0" smtClean="0">
                <a:latin typeface="Metrix-1" pitchFamily="18" charset="0"/>
              </a:rPr>
              <a:t>) </a:t>
            </a:r>
            <a:r>
              <a:rPr lang="en-US" sz="2800" dirty="0" err="1" smtClean="0">
                <a:latin typeface="Metrix-1" pitchFamily="18" charset="0"/>
              </a:rPr>
              <a:t>qef;ppfrI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tBudrf</a:t>
            </a:r>
            <a:r>
              <a:rPr lang="en-US" sz="2800" dirty="0" smtClean="0">
                <a:latin typeface="Metrix-1" pitchFamily="18" charset="0"/>
              </a:rPr>
              <a:t>(</a:t>
            </a:r>
            <a:r>
              <a:rPr lang="en-US" sz="2800" dirty="0" err="1" smtClean="0">
                <a:latin typeface="Metrix-1" pitchFamily="18" charset="0"/>
              </a:rPr>
              <a:t>NrdKU^c&amp;dkif^wdkif</a:t>
            </a:r>
            <a:r>
              <a:rPr lang="en-US" sz="2800" dirty="0" smtClean="0">
                <a:latin typeface="Metrix-1" pitchFamily="18" charset="0"/>
              </a:rPr>
              <a:t>;)</a:t>
            </a:r>
          </a:p>
          <a:p>
            <a:pPr marL="685800" indent="-685800">
              <a:spcBef>
                <a:spcPts val="1200"/>
              </a:spcBef>
              <a:buAutoNum type="arabicParenBoth"/>
            </a:pPr>
            <a:r>
              <a:rPr lang="en-US" sz="2800" dirty="0" err="1" smtClean="0">
                <a:latin typeface="Metrix-1" pitchFamily="18" charset="0"/>
              </a:rPr>
              <a:t>oHk;oyfcsufESifh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tBuHjyKcsufrsm</a:t>
            </a:r>
            <a:r>
              <a:rPr lang="en-US" sz="2800" dirty="0" smtClean="0">
                <a:latin typeface="Metrix-1" pitchFamily="18" charset="0"/>
              </a:rPr>
              <a:t>; 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08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21 &amp;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mpk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vlYpGrf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;&amp;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nfwdk;wuf&amp;efpDrHrI</a:t>
            </a:r>
            <a:endParaRPr lang="en-US" sz="36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43675" y="2800290"/>
            <a:ext cx="1865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cs typeface="Times New Roman" pitchFamily="18" charset="0"/>
              </a:rPr>
              <a:t>Equality - Equity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973" y="3204747"/>
            <a:ext cx="2909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vlaerIb0vdktyfcsuf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973" y="3720407"/>
            <a:ext cx="2901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</a:t>
            </a:r>
            <a:r>
              <a:rPr lang="en-US" sz="2800" dirty="0" err="1" smtClean="0">
                <a:latin typeface="Metrix-1" pitchFamily="18" charset="0"/>
              </a:rPr>
              <a:t>vkyfief;cGifvdktyfcsuf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-8654" y="4243627"/>
            <a:ext cx="37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</a:t>
            </a:r>
            <a:r>
              <a:rPr lang="en-US" sz="2800" dirty="0" err="1" smtClean="0">
                <a:latin typeface="Metrix-1" pitchFamily="18" charset="0"/>
              </a:rPr>
              <a:t>t&amp;nftaoG;ydkif;vdktyfcsuf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038600" y="4772025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wm0ef,l^wm0efcHEdkif </a:t>
            </a:r>
            <a:r>
              <a:rPr lang="en-US" sz="2000" dirty="0">
                <a:cs typeface="Arial" pitchFamily="34" charset="0"/>
              </a:rPr>
              <a:t>(Accountability</a:t>
            </a:r>
            <a:r>
              <a:rPr lang="en-US" sz="2000" dirty="0" smtClean="0">
                <a:cs typeface="Arial" pitchFamily="34" charset="0"/>
              </a:rPr>
              <a:t>)</a:t>
            </a:r>
            <a:r>
              <a:rPr lang="en-US" sz="2800" dirty="0" smtClean="0">
                <a:latin typeface="Metrix-1" pitchFamily="18" charset="0"/>
              </a:rPr>
              <a:t> 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38600" y="5182255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</a:t>
            </a:r>
            <a:r>
              <a:rPr lang="en-US" sz="2800" dirty="0" err="1" smtClean="0">
                <a:latin typeface="Metrix-1" pitchFamily="18" charset="0"/>
              </a:rPr>
              <a:t>trsm</a:t>
            </a:r>
            <a:r>
              <a:rPr lang="en-US" sz="2800" dirty="0" smtClean="0">
                <a:latin typeface="Metrix-1" pitchFamily="18" charset="0"/>
              </a:rPr>
              <a:t>;^</a:t>
            </a:r>
            <a:r>
              <a:rPr lang="en-US" sz="2800" dirty="0" err="1" smtClean="0">
                <a:latin typeface="Metrix-1" pitchFamily="18" charset="0"/>
              </a:rPr>
              <a:t>tm;vHk</a:t>
            </a:r>
            <a:r>
              <a:rPr lang="en-US" sz="2800" dirty="0" smtClean="0">
                <a:latin typeface="Metrix-1" pitchFamily="18" charset="0"/>
              </a:rPr>
              <a:t>;^</a:t>
            </a:r>
            <a:r>
              <a:rPr lang="en-US" sz="2800" dirty="0" err="1" smtClean="0">
                <a:latin typeface="Metrix-1" pitchFamily="18" charset="0"/>
              </a:rPr>
              <a:t>EdkifiHtwGuf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>
                <a:cs typeface="Arial" pitchFamily="34" charset="0"/>
              </a:rPr>
              <a:t>(Universality)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038600" y="561088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</a:t>
            </a:r>
            <a:r>
              <a:rPr lang="en-US" sz="2800" dirty="0" err="1" smtClean="0">
                <a:latin typeface="Metrix-1" pitchFamily="18" charset="0"/>
              </a:rPr>
              <a:t>cGJjcm;r</a:t>
            </a:r>
            <a:r>
              <a:rPr lang="en-US" sz="2800" dirty="0" smtClean="0">
                <a:latin typeface="Metrix-1" pitchFamily="18" charset="0"/>
              </a:rPr>
              <a:t>&amp;^</a:t>
            </a:r>
            <a:r>
              <a:rPr lang="en-US" sz="2800" dirty="0" err="1" smtClean="0">
                <a:latin typeface="Metrix-1" pitchFamily="18" charset="0"/>
              </a:rPr>
              <a:t>wpfajy;nD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>
                <a:cs typeface="Arial" pitchFamily="34" charset="0"/>
              </a:rPr>
              <a:t>(Indivisibility)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038600" y="6049030"/>
            <a:ext cx="3200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- yg0ifcGifh </a:t>
            </a:r>
            <a:r>
              <a:rPr lang="en-US" sz="2000" dirty="0">
                <a:cs typeface="Arial" pitchFamily="34" charset="0"/>
              </a:rPr>
              <a:t>(Participatory)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38799" y="3313093"/>
            <a:ext cx="3505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Metrix-1" pitchFamily="18" charset="0"/>
              </a:rPr>
              <a:t>pDrHcefYcGJrIqdkif&amp;mwefzdk;xm;rIpH</a:t>
            </a:r>
            <a:endParaRPr lang="en-US" sz="2800" dirty="0" smtClean="0">
              <a:latin typeface="Metrix-1" pitchFamily="18" charset="0"/>
            </a:endParaRPr>
          </a:p>
          <a:p>
            <a:pPr algn="ctr"/>
            <a:r>
              <a:rPr lang="en-US" sz="2000" dirty="0" smtClean="0">
                <a:cs typeface="Arial" pitchFamily="34" charset="0"/>
              </a:rPr>
              <a:t>(TOM)</a:t>
            </a:r>
            <a:r>
              <a:rPr lang="en-US" sz="2800" dirty="0" err="1" smtClean="0">
                <a:latin typeface="Metrix-1" pitchFamily="18" charset="0"/>
              </a:rPr>
              <a:t>wpfOD;csif;pGrf</a:t>
            </a:r>
            <a:r>
              <a:rPr lang="en-US" sz="2800" dirty="0" smtClean="0">
                <a:latin typeface="Metrix-1" pitchFamily="18" charset="0"/>
              </a:rPr>
              <a:t>;&amp;</a:t>
            </a:r>
            <a:r>
              <a:rPr lang="en-US" sz="2800" dirty="0" err="1" smtClean="0">
                <a:latin typeface="Metrix-1" pitchFamily="18" charset="0"/>
              </a:rPr>
              <a:t>nf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933700" y="5490031"/>
            <a:ext cx="8322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200" dirty="0" smtClean="0">
                <a:cs typeface="Times New Roman" pitchFamily="18" charset="0"/>
              </a:rPr>
              <a:t>HOPE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067050" y="3457575"/>
            <a:ext cx="2497489" cy="532745"/>
            <a:chOff x="3055586" y="3343275"/>
            <a:chExt cx="2497489" cy="532745"/>
          </a:xfrm>
        </p:grpSpPr>
        <p:sp>
          <p:nvSpPr>
            <p:cNvPr id="78" name="TextBox 77"/>
            <p:cNvSpPr txBox="1"/>
            <p:nvPr/>
          </p:nvSpPr>
          <p:spPr>
            <a:xfrm>
              <a:off x="3091745" y="3343275"/>
              <a:ext cx="2461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atin typeface="Metrix-1" pitchFamily="18" charset="0"/>
                </a:rPr>
                <a:t>vlYpGrf</a:t>
              </a:r>
              <a:r>
                <a:rPr lang="en-US" sz="2800" dirty="0" smtClean="0">
                  <a:latin typeface="Metrix-1" pitchFamily="18" charset="0"/>
                </a:rPr>
                <a:t>;&amp;</a:t>
              </a:r>
              <a:r>
                <a:rPr lang="en-US" sz="2800" dirty="0" err="1" smtClean="0">
                  <a:latin typeface="Metrix-1" pitchFamily="18" charset="0"/>
                </a:rPr>
                <a:t>nfjrifhrm;a</a:t>
              </a:r>
              <a:r>
                <a:rPr lang="en-US" sz="2800" dirty="0" smtClean="0">
                  <a:latin typeface="Metrix-1" pitchFamily="18" charset="0"/>
                </a:rPr>
                <a:t>&amp;;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3055586" y="3352800"/>
              <a:ext cx="2461330" cy="5232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05920" y="1896727"/>
            <a:ext cx="2632880" cy="1261884"/>
            <a:chOff x="2910670" y="1696702"/>
            <a:chExt cx="2632880" cy="1261884"/>
          </a:xfrm>
        </p:grpSpPr>
        <p:sp>
          <p:nvSpPr>
            <p:cNvPr id="47" name="TextBox 46"/>
            <p:cNvSpPr txBox="1"/>
            <p:nvPr/>
          </p:nvSpPr>
          <p:spPr>
            <a:xfrm>
              <a:off x="2910670" y="1696702"/>
              <a:ext cx="263288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Metrix-1" pitchFamily="18" charset="0"/>
                </a:rPr>
                <a:t>&amp;</a:t>
              </a:r>
              <a:r>
                <a:rPr lang="en-US" sz="2800" dirty="0" err="1" smtClean="0">
                  <a:latin typeface="Metrix-1" pitchFamily="18" charset="0"/>
                </a:rPr>
                <a:t>v'fudktajccHonfh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800" dirty="0" err="1" smtClean="0">
                  <a:latin typeface="Metrix-1" pitchFamily="18" charset="0"/>
                </a:rPr>
                <a:t>pDrHcefYcGJrI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/>
                <a:t>TOM</a:t>
              </a:r>
              <a:endParaRPr lang="en-US" sz="20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07959" y="1715752"/>
              <a:ext cx="2461330" cy="119889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35086" y="1570110"/>
            <a:ext cx="2324100" cy="858765"/>
            <a:chOff x="435086" y="1770135"/>
            <a:chExt cx="2324100" cy="858765"/>
          </a:xfrm>
        </p:grpSpPr>
        <p:sp>
          <p:nvSpPr>
            <p:cNvPr id="7" name="TextBox 6"/>
            <p:cNvSpPr txBox="1"/>
            <p:nvPr/>
          </p:nvSpPr>
          <p:spPr>
            <a:xfrm>
              <a:off x="435086" y="1772095"/>
              <a:ext cx="232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vdktyfcsuftajccH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 smtClean="0"/>
                <a:t>Need-Based</a:t>
              </a:r>
              <a:endParaRPr lang="en-US" sz="2000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33399" y="1770135"/>
              <a:ext cx="2135539" cy="8587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267075" y="1038880"/>
            <a:ext cx="2145063" cy="523220"/>
            <a:chOff x="3267075" y="1038880"/>
            <a:chExt cx="2145063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3267075" y="1038880"/>
              <a:ext cx="2095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vkyfief;tpDtpOf</a:t>
              </a:r>
              <a:endParaRPr lang="en-US" sz="2800" dirty="0">
                <a:latin typeface="Metrix-1" pitchFamily="18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276599" y="1039477"/>
              <a:ext cx="2135539" cy="52262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000749" y="1518552"/>
            <a:ext cx="2766231" cy="1261884"/>
            <a:chOff x="6000749" y="1518552"/>
            <a:chExt cx="2766231" cy="1261884"/>
          </a:xfrm>
        </p:grpSpPr>
        <p:sp>
          <p:nvSpPr>
            <p:cNvPr id="48" name="TextBox 47"/>
            <p:cNvSpPr txBox="1"/>
            <p:nvPr/>
          </p:nvSpPr>
          <p:spPr>
            <a:xfrm>
              <a:off x="6134100" y="1518552"/>
              <a:ext cx="263288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Metrix-1" pitchFamily="18" charset="0"/>
                </a:rPr>
                <a:t>tcGifhtvrf</a:t>
              </a:r>
              <a:r>
                <a:rPr lang="en-US" sz="2800" dirty="0" smtClean="0">
                  <a:latin typeface="Metrix-1" pitchFamily="18" charset="0"/>
                </a:rPr>
                <a:t>;&amp;&amp;</a:t>
              </a:r>
              <a:r>
                <a:rPr lang="en-US" sz="2800" dirty="0" err="1" smtClean="0">
                  <a:latin typeface="Metrix-1" pitchFamily="18" charset="0"/>
                </a:rPr>
                <a:t>SdrI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800" dirty="0" smtClean="0">
                  <a:latin typeface="Metrix-1" pitchFamily="18" charset="0"/>
                </a:rPr>
                <a:t>(</a:t>
              </a:r>
              <a:r>
                <a:rPr lang="en-US" sz="2800" dirty="0" err="1" smtClean="0">
                  <a:latin typeface="Metrix-1" pitchFamily="18" charset="0"/>
                </a:rPr>
                <a:t>rSefuefrI</a:t>
              </a:r>
              <a:r>
                <a:rPr lang="en-US" sz="2800" dirty="0" smtClean="0">
                  <a:latin typeface="Metrix-1" pitchFamily="18" charset="0"/>
                </a:rPr>
                <a:t>)</a:t>
              </a:r>
              <a:r>
                <a:rPr lang="en-US" sz="2800" dirty="0" err="1" smtClean="0">
                  <a:latin typeface="Metrix-1" pitchFamily="18" charset="0"/>
                </a:rPr>
                <a:t>tajccH</a:t>
              </a:r>
              <a:endParaRPr lang="en-US" sz="2800" dirty="0" smtClean="0">
                <a:latin typeface="Metrix-1" pitchFamily="18" charset="0"/>
              </a:endParaRPr>
            </a:p>
            <a:p>
              <a:pPr algn="ctr"/>
              <a:r>
                <a:rPr lang="en-US" sz="2000" dirty="0">
                  <a:cs typeface="Times New Roman" pitchFamily="18" charset="0"/>
                </a:rPr>
                <a:t>Right/Evidence – Based</a:t>
              </a:r>
              <a:endParaRPr lang="en-US" sz="32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000749" y="1553827"/>
              <a:ext cx="2766231" cy="121857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V="1">
            <a:off x="2668938" y="1894717"/>
            <a:ext cx="3331811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endCxn id="6" idx="1"/>
          </p:cNvCxnSpPr>
          <p:nvPr/>
        </p:nvCxnSpPr>
        <p:spPr>
          <a:xfrm flipV="1">
            <a:off x="1752600" y="1300490"/>
            <a:ext cx="1514475" cy="2616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400675" y="1304925"/>
            <a:ext cx="1190625" cy="2136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4333875" y="1557665"/>
            <a:ext cx="0" cy="337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4352925" y="3110240"/>
            <a:ext cx="0" cy="337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" idx="3"/>
          </p:cNvCxnSpPr>
          <p:nvPr/>
        </p:nvCxnSpPr>
        <p:spPr>
          <a:xfrm flipV="1">
            <a:off x="5528380" y="3719185"/>
            <a:ext cx="33902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81" idx="2"/>
          </p:cNvCxnSpPr>
          <p:nvPr/>
        </p:nvCxnSpPr>
        <p:spPr>
          <a:xfrm flipH="1">
            <a:off x="1601168" y="2428875"/>
            <a:ext cx="1" cy="84989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Left Brace 44"/>
          <p:cNvSpPr/>
          <p:nvPr/>
        </p:nvSpPr>
        <p:spPr>
          <a:xfrm>
            <a:off x="3886200" y="4876713"/>
            <a:ext cx="228600" cy="1600288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57759" y="5033635"/>
            <a:ext cx="245015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cs typeface="Times New Roman" pitchFamily="18" charset="0"/>
              </a:rPr>
              <a:t>H - Holistic</a:t>
            </a:r>
          </a:p>
          <a:p>
            <a:r>
              <a:rPr lang="en-US" sz="2200" dirty="0" smtClean="0">
                <a:cs typeface="Times New Roman" pitchFamily="18" charset="0"/>
              </a:rPr>
              <a:t>O - Ownership</a:t>
            </a:r>
          </a:p>
          <a:p>
            <a:r>
              <a:rPr lang="en-US" sz="2200" dirty="0" smtClean="0">
                <a:cs typeface="Times New Roman" pitchFamily="18" charset="0"/>
              </a:rPr>
              <a:t>P - Participate</a:t>
            </a:r>
          </a:p>
          <a:p>
            <a:r>
              <a:rPr lang="en-US" sz="2200" dirty="0" smtClean="0">
                <a:cs typeface="Times New Roman" pitchFamily="18" charset="0"/>
              </a:rPr>
              <a:t>E - Empowerment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522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0" grpId="0"/>
      <p:bldP spid="52" grpId="0"/>
      <p:bldP spid="54" grpId="0"/>
      <p:bldP spid="56" grpId="0"/>
      <p:bldP spid="61" grpId="0"/>
      <p:bldP spid="62" grpId="0"/>
      <p:bldP spid="64" grpId="0"/>
      <p:bldP spid="71" grpId="0"/>
      <p:bldP spid="79" grpId="0"/>
      <p:bldP spid="45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F89D-DF68-493A-9F6F-2A8EEE524C3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5" name="Chevron 24"/>
          <p:cNvSpPr/>
          <p:nvPr/>
        </p:nvSpPr>
        <p:spPr>
          <a:xfrm>
            <a:off x="5734050" y="979394"/>
            <a:ext cx="304800" cy="415497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>
            <a:stCxn id="33" idx="2"/>
          </p:cNvCxnSpPr>
          <p:nvPr/>
        </p:nvCxnSpPr>
        <p:spPr>
          <a:xfrm flipH="1">
            <a:off x="838201" y="1626351"/>
            <a:ext cx="682956" cy="340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572000" y="1929220"/>
            <a:ext cx="0" cy="193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0" y="16871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pDrHcefYcGJrI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18" charset="0"/>
              </a:rPr>
              <a:t>xda&amp;mufa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18" charset="0"/>
              </a:rPr>
              <a:t>&amp;;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1800" y="838318"/>
            <a:ext cx="274092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xda&amp;mufaompDrHcefYcGJrI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 smtClean="0"/>
              <a:t>EFFECTIVE MANAGEMENT</a:t>
            </a:r>
            <a:endParaRPr lang="en-US" sz="2000" dirty="0"/>
          </a:p>
        </p:txBody>
      </p:sp>
      <p:sp>
        <p:nvSpPr>
          <p:cNvPr id="33" name="Rectangle 32"/>
          <p:cNvSpPr/>
          <p:nvPr/>
        </p:nvSpPr>
        <p:spPr>
          <a:xfrm>
            <a:off x="591119" y="795354"/>
            <a:ext cx="18600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pDrHcefYcGJrI</a:t>
            </a:r>
            <a:r>
              <a:rPr lang="en-US" sz="2800" dirty="0">
                <a:latin typeface="Metrix-1" pitchFamily="18" charset="0"/>
              </a:rPr>
              <a:t> </a:t>
            </a:r>
            <a:r>
              <a:rPr lang="en-US" sz="2800" dirty="0" smtClean="0">
                <a:latin typeface="Metrix-1" pitchFamily="18" charset="0"/>
              </a:rPr>
              <a:t>    </a:t>
            </a:r>
            <a:r>
              <a:rPr lang="en-US" sz="2000" dirty="0" smtClean="0"/>
              <a:t>MANAGEMENT</a:t>
            </a:r>
            <a:endParaRPr lang="en-US" sz="2000" dirty="0"/>
          </a:p>
        </p:txBody>
      </p:sp>
      <p:sp>
        <p:nvSpPr>
          <p:cNvPr id="34" name="Rectangle 33"/>
          <p:cNvSpPr/>
          <p:nvPr/>
        </p:nvSpPr>
        <p:spPr>
          <a:xfrm>
            <a:off x="6003593" y="809743"/>
            <a:ext cx="297848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t&amp;nftaoG</a:t>
            </a:r>
            <a:r>
              <a:rPr lang="en-US" sz="2800" dirty="0" smtClean="0">
                <a:latin typeface="Metrix-1" pitchFamily="18" charset="0"/>
              </a:rPr>
              <a:t>;&amp;</a:t>
            </a:r>
            <a:r>
              <a:rPr lang="en-US" sz="2800" dirty="0" err="1" smtClean="0">
                <a:latin typeface="Metrix-1" pitchFamily="18" charset="0"/>
              </a:rPr>
              <a:t>Sdynma</a:t>
            </a:r>
            <a:r>
              <a:rPr lang="en-US" sz="2800" dirty="0" smtClean="0">
                <a:latin typeface="Metrix-1" pitchFamily="18" charset="0"/>
              </a:rPr>
              <a:t>&amp;; </a:t>
            </a:r>
            <a:r>
              <a:rPr lang="en-US" sz="2000" dirty="0" smtClean="0"/>
              <a:t>Q. EDUCATION             NFPE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>
          <a:xfrm>
            <a:off x="304800" y="1966929"/>
            <a:ext cx="2566487" cy="1261884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vkyfief;ydkif</a:t>
            </a:r>
            <a:r>
              <a:rPr lang="en-US" sz="2800" dirty="0" smtClean="0">
                <a:latin typeface="Metrix-1" pitchFamily="18" charset="0"/>
              </a:rPr>
              <a:t>; </a:t>
            </a:r>
            <a:r>
              <a:rPr lang="en-US" sz="2800" dirty="0" err="1" smtClean="0">
                <a:latin typeface="Metrix-1" pitchFamily="18" charset="0"/>
              </a:rPr>
              <a:t>pdwfydkif</a:t>
            </a:r>
            <a:r>
              <a:rPr lang="en-US" sz="2800" dirty="0" smtClean="0">
                <a:latin typeface="Metrix-1" pitchFamily="18" charset="0"/>
              </a:rPr>
              <a:t>;^       	</a:t>
            </a:r>
            <a:r>
              <a:rPr lang="en-US" sz="2800" dirty="0" err="1" smtClean="0">
                <a:latin typeface="Metrix-1" pitchFamily="18" charset="0"/>
              </a:rPr>
              <a:t>oabmxm</a:t>
            </a:r>
            <a:r>
              <a:rPr lang="en-US" sz="2800" dirty="0" smtClean="0">
                <a:latin typeface="Metrix-1" pitchFamily="18" charset="0"/>
              </a:rPr>
              <a:t>;    </a:t>
            </a:r>
            <a:r>
              <a:rPr lang="en-US" sz="2000" dirty="0" smtClean="0"/>
              <a:t>PLAN</a:t>
            </a:r>
            <a:endParaRPr lang="en-US" sz="2000" dirty="0"/>
          </a:p>
        </p:txBody>
      </p:sp>
      <p:sp>
        <p:nvSpPr>
          <p:cNvPr id="39" name="Rectangle 38"/>
          <p:cNvSpPr/>
          <p:nvPr/>
        </p:nvSpPr>
        <p:spPr>
          <a:xfrm>
            <a:off x="3105150" y="2128854"/>
            <a:ext cx="3067050" cy="830997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xda&amp;mufaomBuD;MuyfrI</a:t>
            </a:r>
            <a:r>
              <a:rPr lang="en-US" sz="2800" dirty="0" smtClean="0">
                <a:latin typeface="Metrix-1" pitchFamily="18" charset="0"/>
              </a:rPr>
              <a:t>  </a:t>
            </a:r>
            <a:r>
              <a:rPr lang="en-US" sz="2000" dirty="0" smtClean="0"/>
              <a:t>E.MORNITORING</a:t>
            </a:r>
            <a:endParaRPr lang="en-US" sz="2000" dirty="0"/>
          </a:p>
        </p:txBody>
      </p:sp>
      <p:sp>
        <p:nvSpPr>
          <p:cNvPr id="44" name="Rectangle 43"/>
          <p:cNvSpPr/>
          <p:nvPr/>
        </p:nvSpPr>
        <p:spPr>
          <a:xfrm>
            <a:off x="6381750" y="1976454"/>
            <a:ext cx="2600325" cy="1323439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dirty="0" smtClean="0"/>
              <a:t>K.S.A              Knowledge          Skill/Safe           Attitude</a:t>
            </a:r>
            <a:endParaRPr lang="en-US" sz="2000" dirty="0"/>
          </a:p>
        </p:txBody>
      </p:sp>
      <p:sp>
        <p:nvSpPr>
          <p:cNvPr id="46" name="Rectangle 45"/>
          <p:cNvSpPr/>
          <p:nvPr/>
        </p:nvSpPr>
        <p:spPr>
          <a:xfrm>
            <a:off x="304800" y="3348054"/>
            <a:ext cx="2667000" cy="3108543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Metrix-1" pitchFamily="18" charset="0"/>
              </a:rPr>
              <a:t>tqifhqifhwm0ef,l&amp;ef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tajctaerSefod&amp;Sd</a:t>
            </a:r>
            <a:endParaRPr lang="en-US" sz="2800" dirty="0" smtClean="0">
              <a:latin typeface="Metrix-1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Metrix-1" pitchFamily="18" charset="0"/>
              </a:rPr>
              <a:t>&amp;</a:t>
            </a:r>
            <a:r>
              <a:rPr lang="en-US" sz="2800" dirty="0" err="1" smtClean="0">
                <a:latin typeface="Metrix-1" pitchFamily="18" charset="0"/>
              </a:rPr>
              <a:t>nf&amp;G,fcsufxd</a:t>
            </a:r>
            <a:endParaRPr lang="en-US" sz="2800" dirty="0" smtClean="0">
              <a:latin typeface="Metrix-1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tcsuftvuf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tcsdefrD</a:t>
            </a:r>
            <a:endParaRPr lang="en-US" sz="2800" dirty="0">
              <a:latin typeface="Metrix-1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Metrix-1" pitchFamily="18" charset="0"/>
              </a:rPr>
              <a:t>&amp;</a:t>
            </a:r>
            <a:r>
              <a:rPr lang="en-US" sz="2800" dirty="0" err="1" smtClean="0">
                <a:latin typeface="Metrix-1" pitchFamily="18" charset="0"/>
              </a:rPr>
              <a:t>v'fnDppfaq</a:t>
            </a:r>
            <a:r>
              <a:rPr lang="en-US" sz="2800" dirty="0" smtClean="0">
                <a:latin typeface="Metrix-1" pitchFamily="18" charset="0"/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Metrix-1" pitchFamily="18" charset="0"/>
              </a:rPr>
              <a:t>pGrf</a:t>
            </a:r>
            <a:r>
              <a:rPr lang="en-US" sz="2800" dirty="0" smtClean="0">
                <a:latin typeface="Metrix-1" pitchFamily="18" charset="0"/>
              </a:rPr>
              <a:t>;&amp;</a:t>
            </a:r>
            <a:r>
              <a:rPr lang="en-US" sz="2800" dirty="0" err="1" smtClean="0">
                <a:latin typeface="Metrix-1" pitchFamily="18" charset="0"/>
              </a:rPr>
              <a:t>nfjynhfa</a:t>
            </a:r>
            <a:r>
              <a:rPr lang="en-US" sz="2800" dirty="0" smtClean="0">
                <a:latin typeface="Metrix-1" pitchFamily="18" charset="0"/>
              </a:rPr>
              <a:t>&amp;;</a:t>
            </a:r>
            <a:endParaRPr lang="en-US" sz="2000" dirty="0"/>
          </a:p>
        </p:txBody>
      </p:sp>
      <p:sp>
        <p:nvSpPr>
          <p:cNvPr id="47" name="Rectangle 46"/>
          <p:cNvSpPr/>
          <p:nvPr/>
        </p:nvSpPr>
        <p:spPr>
          <a:xfrm>
            <a:off x="3314700" y="3138504"/>
            <a:ext cx="2566487" cy="1261884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xda&amp;mufaom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800" dirty="0" err="1" smtClean="0">
                <a:latin typeface="Metrix-1" pitchFamily="18" charset="0"/>
              </a:rPr>
              <a:t>tuJjzwfoHk;oyfrI</a:t>
            </a:r>
            <a:r>
              <a:rPr lang="en-US" sz="2800" dirty="0" smtClean="0">
                <a:latin typeface="Metrix-1" pitchFamily="18" charset="0"/>
              </a:rPr>
              <a:t>  </a:t>
            </a:r>
            <a:r>
              <a:rPr lang="en-US" sz="2000" dirty="0" smtClean="0"/>
              <a:t>E.EVALUATION</a:t>
            </a:r>
            <a:endParaRPr lang="en-US" sz="2000" dirty="0"/>
          </a:p>
        </p:txBody>
      </p:sp>
      <p:sp>
        <p:nvSpPr>
          <p:cNvPr id="48" name="Rectangle 47"/>
          <p:cNvSpPr/>
          <p:nvPr/>
        </p:nvSpPr>
        <p:spPr>
          <a:xfrm>
            <a:off x="6372225" y="3490929"/>
            <a:ext cx="2600325" cy="70788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dirty="0" smtClean="0"/>
              <a:t>H.H.H                       Head Hand Heart</a:t>
            </a:r>
            <a:endParaRPr lang="en-US" sz="2000" dirty="0"/>
          </a:p>
        </p:txBody>
      </p:sp>
      <p:sp>
        <p:nvSpPr>
          <p:cNvPr id="49" name="Rectangle 48"/>
          <p:cNvSpPr/>
          <p:nvPr/>
        </p:nvSpPr>
        <p:spPr>
          <a:xfrm>
            <a:off x="6381751" y="4533993"/>
            <a:ext cx="1271586" cy="400110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dirty="0" smtClean="0"/>
              <a:t>EFFORT</a:t>
            </a:r>
            <a:endParaRPr lang="en-US" sz="2000" dirty="0"/>
          </a:p>
        </p:txBody>
      </p:sp>
      <p:sp>
        <p:nvSpPr>
          <p:cNvPr id="51" name="Rectangle 50"/>
          <p:cNvSpPr/>
          <p:nvPr/>
        </p:nvSpPr>
        <p:spPr>
          <a:xfrm>
            <a:off x="3333750" y="4579203"/>
            <a:ext cx="2566487" cy="830997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smtClean="0">
                <a:latin typeface="Metrix-1" pitchFamily="18" charset="0"/>
              </a:rPr>
              <a:t>&amp;</a:t>
            </a:r>
            <a:r>
              <a:rPr lang="en-US" sz="2800" dirty="0" err="1" smtClean="0">
                <a:latin typeface="Metrix-1" pitchFamily="18" charset="0"/>
              </a:rPr>
              <a:t>v'faumif;xGufrI</a:t>
            </a:r>
            <a:r>
              <a:rPr lang="en-US" sz="2800" dirty="0" smtClean="0">
                <a:latin typeface="Metrix-1" pitchFamily="18" charset="0"/>
              </a:rPr>
              <a:t> </a:t>
            </a:r>
            <a:r>
              <a:rPr lang="en-US" sz="2000" dirty="0" smtClean="0"/>
              <a:t>Result-Outcome</a:t>
            </a:r>
            <a:endParaRPr lang="en-US" sz="2000" dirty="0"/>
          </a:p>
        </p:txBody>
      </p:sp>
      <p:sp>
        <p:nvSpPr>
          <p:cNvPr id="52" name="Rectangle 51"/>
          <p:cNvSpPr/>
          <p:nvPr/>
        </p:nvSpPr>
        <p:spPr>
          <a:xfrm>
            <a:off x="3324225" y="5580043"/>
            <a:ext cx="2566487" cy="954107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dirty="0" err="1" smtClean="0">
                <a:latin typeface="Metrix-1" pitchFamily="18" charset="0"/>
              </a:rPr>
              <a:t>t&amp;nftaoG</a:t>
            </a:r>
            <a:r>
              <a:rPr lang="en-US" sz="2800" dirty="0" smtClean="0">
                <a:latin typeface="Metrix-1" pitchFamily="18" charset="0"/>
              </a:rPr>
              <a:t>;&amp;</a:t>
            </a:r>
            <a:r>
              <a:rPr lang="en-US" sz="2800" dirty="0" err="1" smtClean="0">
                <a:latin typeface="Metrix-1" pitchFamily="18" charset="0"/>
              </a:rPr>
              <a:t>Sd</a:t>
            </a:r>
            <a:r>
              <a:rPr lang="en-US" sz="2800" dirty="0" smtClean="0">
                <a:latin typeface="Metrix-1" pitchFamily="18" charset="0"/>
              </a:rPr>
              <a:t>  </a:t>
            </a:r>
            <a:r>
              <a:rPr lang="en-US" sz="2800" dirty="0" err="1" smtClean="0">
                <a:latin typeface="Metrix-1" pitchFamily="18" charset="0"/>
              </a:rPr>
              <a:t>wpfOD;csif;pGrf</a:t>
            </a:r>
            <a:r>
              <a:rPr lang="en-US" sz="2800" dirty="0" smtClean="0">
                <a:latin typeface="Metrix-1" pitchFamily="18" charset="0"/>
              </a:rPr>
              <a:t>;&amp;</a:t>
            </a:r>
            <a:r>
              <a:rPr lang="en-US" sz="2800" dirty="0" err="1" smtClean="0">
                <a:latin typeface="Metrix-1" pitchFamily="18" charset="0"/>
              </a:rPr>
              <a:t>nf</a:t>
            </a:r>
            <a:endParaRPr lang="en-US" sz="2000" dirty="0"/>
          </a:p>
        </p:txBody>
      </p:sp>
      <p:sp>
        <p:nvSpPr>
          <p:cNvPr id="55" name="Chevron 54"/>
          <p:cNvSpPr/>
          <p:nvPr/>
        </p:nvSpPr>
        <p:spPr>
          <a:xfrm>
            <a:off x="2562225" y="979394"/>
            <a:ext cx="304800" cy="415497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2867025" y="2542463"/>
            <a:ext cx="23812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162675" y="2532938"/>
            <a:ext cx="23812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5895975" y="3837864"/>
            <a:ext cx="476250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895975" y="4799889"/>
            <a:ext cx="476250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33" idx="2"/>
          </p:cNvCxnSpPr>
          <p:nvPr/>
        </p:nvCxnSpPr>
        <p:spPr>
          <a:xfrm flipH="1" flipV="1">
            <a:off x="1521157" y="1626351"/>
            <a:ext cx="733425" cy="340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581525" y="2948395"/>
            <a:ext cx="0" cy="193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581525" y="4405720"/>
            <a:ext cx="0" cy="17348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581525" y="5410200"/>
            <a:ext cx="1" cy="1511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667625" y="3291295"/>
            <a:ext cx="0" cy="193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489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33" grpId="0"/>
      <p:bldP spid="34" grpId="0"/>
      <p:bldP spid="35" grpId="0" animBg="1"/>
      <p:bldP spid="39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6|65|31.9|59|8.6|20.6|7.4|35.2|44.1|99.5|39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|50.8|71|12.3|106|8.9|11.3|1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6.1|4.1|14.2|16.5|25.6|7.4|38.2|11.8|18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2|4.4|5|4|26.1|8.4|40.8|13.4|88.7|3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|7.7|14.2|55.4|14.6|6.4|17.1|67.8|20.2|13.1|37.8|41.9|56|17.6|8.2|17.9|9|2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7|6.3|2.7|15.1|19.3|26|8.3|4.4|10.5|29.4|15.7|9.4|12.3|14.6|1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9|9.8|5.5|6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6|9|32.2|14.1|5.2|7.2|14.4|6.5|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6|3.4|33.2|4|49.5|10.7|55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|8.4|13.4|24.7|23.5|21.3|123|39.7|18.2|19.6|20.7|82.1|8|6.7|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3.8|6.6|14.4|25.8|40.3|68.8|14.3|41.9|29.5|16.2|2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670</Words>
  <Application>Microsoft Office PowerPoint</Application>
  <PresentationFormat>On-screen Show (4:3)</PresentationFormat>
  <Paragraphs>265</Paragraphs>
  <Slides>12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478</cp:revision>
  <cp:lastPrinted>2020-07-22T20:55:11Z</cp:lastPrinted>
  <dcterms:created xsi:type="dcterms:W3CDTF">2014-05-01T07:32:18Z</dcterms:created>
  <dcterms:modified xsi:type="dcterms:W3CDTF">2020-07-25T09:08:16Z</dcterms:modified>
</cp:coreProperties>
</file>