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01" r:id="rId3"/>
    <p:sldId id="286" r:id="rId4"/>
    <p:sldId id="288" r:id="rId5"/>
    <p:sldId id="292" r:id="rId6"/>
    <p:sldId id="289" r:id="rId7"/>
    <p:sldId id="290" r:id="rId8"/>
    <p:sldId id="291" r:id="rId9"/>
    <p:sldId id="293" r:id="rId10"/>
    <p:sldId id="257" r:id="rId11"/>
    <p:sldId id="273" r:id="rId12"/>
    <p:sldId id="296" r:id="rId13"/>
    <p:sldId id="297" r:id="rId14"/>
    <p:sldId id="298" r:id="rId15"/>
    <p:sldId id="299" r:id="rId16"/>
  </p:sldIdLst>
  <p:sldSz cx="9906000" cy="6858000" type="A4"/>
  <p:notesSz cx="6735763" cy="9869488"/>
  <p:embeddedFontLst>
    <p:embeddedFont>
      <p:font typeface="MS Shell Dlg 2" pitchFamily="34" charset="0"/>
      <p:regular r:id="rId19"/>
      <p:bold r:id="rId20"/>
    </p:embeddedFont>
    <p:embeddedFont>
      <p:font typeface="Wingdings 2" pitchFamily="18" charset="2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950" y="-462"/>
      </p:cViewPr>
      <p:guideLst>
        <p:guide orient="horz" pos="2160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2544" y="-114"/>
      </p:cViewPr>
      <p:guideLst>
        <p:guide orient="horz" pos="3109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 anchor="b"/>
          <a:lstStyle>
            <a:lvl1pPr algn="l">
              <a:defRPr sz="1200"/>
            </a:lvl1pPr>
          </a:lstStyle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694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/>
          <a:lstStyle>
            <a:lvl1pPr algn="r">
              <a:defRPr sz="1200"/>
            </a:lvl1pPr>
          </a:lstStyle>
          <a:p>
            <a:fld id="{EE73577D-678E-4BF3-9AEF-F5775B88C9F6}" type="datetimeFigureOut">
              <a:rPr lang="en-US" smtClean="0"/>
              <a:pPr/>
              <a:t>08/19/2020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6913" y="741363"/>
            <a:ext cx="53419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5" tIns="45693" rIns="91385" bIns="4569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8"/>
            <a:ext cx="5388610" cy="4441269"/>
          </a:xfrm>
          <a:prstGeom prst="rect">
            <a:avLst/>
          </a:prstGeom>
        </p:spPr>
        <p:txBody>
          <a:bodyPr vert="horz" lIns="91385" tIns="45693" rIns="91385" bIns="4569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 anchor="b"/>
          <a:lstStyle>
            <a:lvl1pPr algn="r">
              <a:defRPr sz="1200"/>
            </a:lvl1pPr>
          </a:lstStyle>
          <a:p>
            <a:fld id="{E5252B20-BCF0-4F92-B962-0E4FB6C6F8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573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19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69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48BA-1C8F-4888-8782-78E0AA4A4254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6FF5C-B338-4ACB-8F17-15BAE0068A8C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23F4-DBF9-464B-B7CB-70ED92CF00CF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EB6E-F75C-41E6-BD89-3DCEF465FC78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39E5-0295-4388-B64A-05A04A172EF8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BFB4-4054-4B2E-A579-EB4D53929406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51F5-1E98-4502-8398-9BD8F07E915E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125A-1A45-47A0-8EE2-C6EFB28630EC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F073-E098-44DE-81E6-A3F07ED391E5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1B796-802B-464D-9742-A068705C4AE3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F472-243D-449B-BCCE-0CA639FFD743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DF5C-8D6E-418E-87EE-0B558BF76740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9A265CA8-8C36-4BDB-9BB9-19B11C6B0C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D:\EO\Form%2013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ile:///D:\EO\Form%2013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09800"/>
            <a:ext cx="9906000" cy="163121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umvydkif;vdkuf</a:t>
            </a:r>
            <a:r>
              <a:rPr lang="en-US" sz="5000" b="1" dirty="0" smtClean="0">
                <a:ln/>
                <a:solidFill>
                  <a:srgbClr val="003300"/>
                </a:solidFill>
                <a:latin typeface="Metrix-1"/>
              </a:rPr>
              <a:t> </a:t>
            </a:r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oifwef;om;tqifh</a:t>
            </a:r>
            <a:r>
              <a:rPr lang="en-US" sz="5000" b="1" dirty="0" smtClean="0">
                <a:ln/>
                <a:solidFill>
                  <a:srgbClr val="003300"/>
                </a:solidFill>
                <a:latin typeface="Metrix-1"/>
              </a:rPr>
              <a:t> </a:t>
            </a:r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owfrSwfcsuf</a:t>
            </a:r>
            <a:r>
              <a:rPr lang="en-US" sz="5000" b="1" cap="none" spc="0" dirty="0" err="1" smtClean="0">
                <a:ln/>
                <a:solidFill>
                  <a:srgbClr val="003300"/>
                </a:solidFill>
                <a:effectLst/>
                <a:latin typeface="Metrix-1"/>
              </a:rPr>
              <a:t>yHkpH</a:t>
            </a:r>
            <a:r>
              <a:rPr lang="en-US" sz="5000" b="1" dirty="0">
                <a:ln/>
                <a:solidFill>
                  <a:srgbClr val="003300"/>
                </a:solidFill>
                <a:latin typeface="Metrix-1"/>
              </a:rPr>
              <a:t> </a:t>
            </a:r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jz</a:t>
            </a:r>
            <a:r>
              <a:rPr lang="en-US" sz="5000" b="1" cap="none" spc="0" dirty="0" err="1" smtClean="0">
                <a:ln/>
                <a:solidFill>
                  <a:srgbClr val="003300"/>
                </a:solidFill>
                <a:effectLst/>
                <a:latin typeface="Metrix-1"/>
              </a:rPr>
              <a:t>nhfoGif;jcif</a:t>
            </a:r>
            <a:r>
              <a:rPr lang="en-US" sz="5000" b="1" cap="none" spc="0" dirty="0" smtClean="0">
                <a:ln/>
                <a:solidFill>
                  <a:srgbClr val="003300"/>
                </a:solidFill>
                <a:effectLst/>
                <a:latin typeface="Metrix-1"/>
              </a:rPr>
              <a:t>;</a:t>
            </a:r>
            <a:endParaRPr lang="en-US" sz="5000" b="1" dirty="0">
              <a:ln/>
              <a:solidFill>
                <a:srgbClr val="003300"/>
              </a:solidFill>
              <a:latin typeface="Metrix-1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43400" y="48006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/>
                <a:solidFill>
                  <a:srgbClr val="003300"/>
                </a:solidFill>
                <a:latin typeface="Metrix-1"/>
              </a:rPr>
              <a:t>a':arpDtkef;armif</a:t>
            </a:r>
            <a:endParaRPr lang="en-US" sz="3600" b="1" dirty="0" smtClean="0">
              <a:ln/>
              <a:solidFill>
                <a:srgbClr val="003300"/>
              </a:solidFill>
              <a:latin typeface="Metrix-1"/>
            </a:endParaRPr>
          </a:p>
          <a:p>
            <a:pPr algn="ctr"/>
            <a:r>
              <a:rPr lang="en-US" sz="3600" b="1" dirty="0" err="1" smtClean="0">
                <a:ln/>
                <a:solidFill>
                  <a:srgbClr val="003300"/>
                </a:solidFill>
                <a:latin typeface="Metrix-1"/>
              </a:rPr>
              <a:t>oifwef;nd§EIdif;a</a:t>
            </a:r>
            <a:r>
              <a:rPr lang="en-US" sz="3600" b="1" dirty="0" smtClean="0">
                <a:ln/>
                <a:solidFill>
                  <a:srgbClr val="003300"/>
                </a:solidFill>
                <a:latin typeface="Metrix-1"/>
              </a:rPr>
              <a:t>&amp;;</a:t>
            </a:r>
            <a:r>
              <a:rPr lang="en-US" sz="3600" b="1" dirty="0" err="1" smtClean="0">
                <a:ln/>
                <a:solidFill>
                  <a:srgbClr val="003300"/>
                </a:solidFill>
                <a:latin typeface="Metrix-1"/>
              </a:rPr>
              <a:t>rSL</a:t>
            </a:r>
            <a:r>
              <a:rPr lang="en-US" sz="3600" b="1" dirty="0" smtClean="0">
                <a:ln/>
                <a:solidFill>
                  <a:srgbClr val="003300"/>
                </a:solidFill>
                <a:latin typeface="Metrix-1"/>
              </a:rPr>
              <a:t>; </a:t>
            </a:r>
            <a:r>
              <a:rPr lang="en-US" sz="2200" b="1" dirty="0" smtClean="0">
                <a:ln/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(MLRC)</a:t>
            </a:r>
            <a:endParaRPr lang="en-US" sz="22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83632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381000"/>
            <a:ext cx="990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  <a:endParaRPr lang="en-US" sz="5400" b="1" dirty="0">
              <a:ln w="11430">
                <a:solidFill>
                  <a:srgbClr val="3333FF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1" y="304800"/>
            <a:ext cx="990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(13) </a:t>
            </a: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oifwef;om;rsm;ESifhoifwef;tqifhowfrSwfjcif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3200" b="1" dirty="0" smtClean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1600200"/>
            <a:ext cx="8509000" cy="334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5500"/>
              </a:lnSpc>
            </a:pPr>
            <a:r>
              <a:rPr lang="en-US" sz="3400" b="1" dirty="0" smtClean="0">
                <a:latin typeface="Metrix-1" pitchFamily="18" charset="0"/>
              </a:rPr>
              <a:t>&amp;nf½G,fcsuf</a:t>
            </a:r>
          </a:p>
          <a:p>
            <a:pPr algn="just">
              <a:lnSpc>
                <a:spcPts val="3400"/>
              </a:lnSpc>
            </a:pPr>
            <a:endParaRPr lang="en-US" sz="3600" b="1" dirty="0" smtClean="0">
              <a:latin typeface="Metrix-1" pitchFamily="18" charset="0"/>
            </a:endParaRPr>
          </a:p>
          <a:p>
            <a:pPr marL="1376363" indent="-801688" algn="just">
              <a:lnSpc>
                <a:spcPts val="5500"/>
              </a:lnSpc>
              <a:buFont typeface="Wingdings" pitchFamily="2" charset="2"/>
              <a:buChar char="Ø"/>
            </a:pPr>
            <a:r>
              <a:rPr lang="en-US" sz="3400" dirty="0" err="1" smtClean="0">
                <a:latin typeface="Metrix-1" pitchFamily="18" charset="0"/>
              </a:rPr>
              <a:t>tm;omcsuf</a:t>
            </a:r>
            <a:r>
              <a:rPr lang="en-US" sz="3400" dirty="0" smtClean="0">
                <a:latin typeface="Metrix-1" pitchFamily="18" charset="0"/>
              </a:rPr>
              <a:t>? </a:t>
            </a:r>
            <a:r>
              <a:rPr lang="en-US" sz="3400" dirty="0" err="1" smtClean="0">
                <a:latin typeface="Metrix-1" pitchFamily="18" charset="0"/>
              </a:rPr>
              <a:t>tm;enf;csufrsm;udkavhvmqef;ppfNyD</a:t>
            </a:r>
            <a:r>
              <a:rPr lang="en-US" sz="3400" dirty="0" smtClean="0">
                <a:latin typeface="Metrix-1" pitchFamily="18" charset="0"/>
              </a:rPr>
              <a:t>; </a:t>
            </a:r>
            <a:r>
              <a:rPr lang="en-US" sz="3400" dirty="0" err="1" smtClean="0">
                <a:latin typeface="Metrix-1" pitchFamily="18" charset="0"/>
              </a:rPr>
              <a:t>tm;enf;csufrsm;udk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tm;omcsufjzpfatmifûyjyif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jr§ifhwifay;Edkif&amp;eff</a:t>
            </a:r>
            <a:endParaRPr lang="en-US" sz="34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17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28600"/>
            <a:ext cx="8915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1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18292"/>
            <a:ext cx="9906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err="1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800" b="1" dirty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82" charset="2"/>
              </a:rPr>
              <a:t>acgif;pOfjznfhoGif;jcif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800" b="1" dirty="0">
              <a:solidFill>
                <a:srgbClr val="0000FF"/>
              </a:solidFill>
              <a:latin typeface="Metrix-1" pitchFamily="82" charset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953000"/>
            <a:ext cx="992529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en-US" sz="3800" b="1" dirty="0" smtClean="0">
                <a:latin typeface="Metrix-1" pitchFamily="82" charset="2"/>
              </a:rPr>
              <a:t> </a:t>
            </a:r>
            <a:r>
              <a:rPr lang="en-US" sz="3800" b="1" dirty="0" err="1" smtClean="0">
                <a:solidFill>
                  <a:srgbClr val="C00000"/>
                </a:solidFill>
                <a:latin typeface="Metrix-1" pitchFamily="82" charset="2"/>
              </a:rPr>
              <a:t>y,fzsuf&amp;ef?jznfhqGuf&amp;efowdûyyg</a:t>
            </a:r>
            <a:r>
              <a:rPr lang="en-US" sz="3800" b="1" dirty="0" smtClean="0">
                <a:solidFill>
                  <a:srgbClr val="C00000"/>
                </a:solidFill>
                <a:latin typeface="Metrix-1" pitchFamily="82" charset="2"/>
              </a:rPr>
              <a:t>/</a:t>
            </a:r>
            <a:endParaRPr lang="en-US" sz="3800" b="1" dirty="0">
              <a:solidFill>
                <a:srgbClr val="C00000"/>
              </a:solidFill>
              <a:latin typeface="Metrix-1" pitchFamily="8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9291" y="1524000"/>
            <a:ext cx="992529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 err="1" smtClean="0">
                <a:latin typeface="Metrix-1" pitchFamily="18" charset="0"/>
              </a:rPr>
              <a:t>yHkpH</a:t>
            </a:r>
            <a:r>
              <a:rPr lang="en-US" sz="2800" dirty="0" smtClean="0">
                <a:latin typeface="Metrix-1" pitchFamily="18" charset="0"/>
              </a:rPr>
              <a:t> (13)</a:t>
            </a:r>
          </a:p>
          <a:p>
            <a:pPr algn="ctr">
              <a:lnSpc>
                <a:spcPct val="150000"/>
              </a:lnSpc>
            </a:pPr>
            <a:r>
              <a:rPr lang="en-US" sz="3200" dirty="0" err="1" smtClean="0">
                <a:latin typeface="Metrix-1" pitchFamily="18" charset="0"/>
              </a:rPr>
              <a:t>ausmif;jyifyrlvwef;ynma</a:t>
            </a:r>
            <a:r>
              <a:rPr lang="en-US" sz="3200" dirty="0" smtClean="0">
                <a:latin typeface="Metrix-1" pitchFamily="18" charset="0"/>
              </a:rPr>
              <a:t>&amp;;</a:t>
            </a:r>
          </a:p>
          <a:p>
            <a:pPr algn="ctr">
              <a:lnSpc>
                <a:spcPct val="150000"/>
              </a:lnSpc>
            </a:pPr>
            <a:r>
              <a:rPr lang="en-US" sz="3200" dirty="0" smtClean="0">
                <a:latin typeface="Metrix-1" pitchFamily="18" charset="0"/>
              </a:rPr>
              <a:t>---- </a:t>
            </a:r>
            <a:r>
              <a:rPr lang="en-US" sz="3200" dirty="0" err="1" smtClean="0">
                <a:latin typeface="Metrix-1" pitchFamily="18" charset="0"/>
              </a:rPr>
              <a:t>ynmoifESpf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yxr</a:t>
            </a:r>
            <a:r>
              <a:rPr lang="en-US" sz="3200" dirty="0" smtClean="0">
                <a:latin typeface="Metrix-1" pitchFamily="18" charset="0"/>
              </a:rPr>
              <a:t> ESpf0uf? </a:t>
            </a:r>
            <a:r>
              <a:rPr lang="en-US" sz="3200" dirty="0" err="1" smtClean="0">
                <a:latin typeface="Metrix-1" pitchFamily="18" charset="0"/>
              </a:rPr>
              <a:t>yxr</a:t>
            </a:r>
            <a:r>
              <a:rPr lang="en-US" sz="3200" dirty="0" smtClean="0">
                <a:latin typeface="Metrix-1" pitchFamily="18" charset="0"/>
              </a:rPr>
              <a:t> ^ '</a:t>
            </a:r>
            <a:r>
              <a:rPr lang="en-US" sz="3200" dirty="0" err="1" smtClean="0">
                <a:latin typeface="Metrix-1" pitchFamily="18" charset="0"/>
              </a:rPr>
              <a:t>kwd,ydkif</a:t>
            </a:r>
            <a:r>
              <a:rPr lang="en-US" sz="3200" dirty="0" smtClean="0">
                <a:latin typeface="Metrix-1" pitchFamily="18" charset="0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en-US" sz="3200" dirty="0" err="1" smtClean="0">
                <a:latin typeface="Metrix-1" pitchFamily="18" charset="0"/>
              </a:rPr>
              <a:t>tajcpdkufpcef</a:t>
            </a:r>
            <a:r>
              <a:rPr lang="en-US" sz="3200" dirty="0" smtClean="0">
                <a:latin typeface="Metrix-1" pitchFamily="18" charset="0"/>
              </a:rPr>
              <a:t>; ----    </a:t>
            </a:r>
            <a:r>
              <a:rPr lang="en-US" sz="3200" dirty="0" err="1" smtClean="0">
                <a:latin typeface="Metrix-1" pitchFamily="18" charset="0"/>
              </a:rPr>
              <a:t>NrdKUe,f</a:t>
            </a:r>
            <a:r>
              <a:rPr lang="en-US" sz="3200" dirty="0" smtClean="0">
                <a:latin typeface="Metrix-1" pitchFamily="18" charset="0"/>
              </a:rPr>
              <a:t> ----   </a:t>
            </a:r>
            <a:r>
              <a:rPr lang="en-US" sz="3200" dirty="0" err="1" smtClean="0">
                <a:latin typeface="Metrix-1" pitchFamily="18" charset="0"/>
              </a:rPr>
              <a:t>tqifh</a:t>
            </a:r>
            <a:r>
              <a:rPr lang="en-US" sz="3200" dirty="0" smtClean="0">
                <a:latin typeface="Metrix-1" pitchFamily="18" charset="0"/>
              </a:rPr>
              <a:t> ----   </a:t>
            </a:r>
            <a:r>
              <a:rPr lang="en-US" sz="3200" dirty="0" err="1" smtClean="0">
                <a:latin typeface="Metrix-1" pitchFamily="18" charset="0"/>
              </a:rPr>
              <a:t>aeYpGJ</a:t>
            </a:r>
            <a:r>
              <a:rPr lang="en-US" sz="3200" dirty="0" smtClean="0">
                <a:latin typeface="Metrix-1" pitchFamily="18" charset="0"/>
              </a:rPr>
              <a:t> ----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0298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err="1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800" b="1" dirty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pmwdkifacgif;pOffavhvmjcif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1625" y="2921000"/>
            <a:ext cx="930275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773488" algn="l"/>
                <a:tab pos="4064000" algn="l"/>
              </a:tabLst>
            </a:pPr>
            <a:r>
              <a:rPr lang="en-US" sz="3400" dirty="0" err="1" smtClean="0">
                <a:latin typeface="Metrix-1" pitchFamily="18" charset="0"/>
              </a:rPr>
              <a:t>toHk;jyK&amp;rnhfrSwfwrf</a:t>
            </a:r>
            <a:r>
              <a:rPr lang="en-US" sz="3400" dirty="0" smtClean="0">
                <a:latin typeface="Metrix-1" pitchFamily="18" charset="0"/>
              </a:rPr>
              <a:t>;</a:t>
            </a:r>
            <a:r>
              <a:rPr lang="en-US" sz="3400" dirty="0">
                <a:latin typeface="Metrix-1" pitchFamily="18" charset="0"/>
              </a:rPr>
              <a:t>	-	</a:t>
            </a:r>
            <a:r>
              <a:rPr lang="en-US" sz="3400" dirty="0" err="1">
                <a:latin typeface="Metrix-1" pitchFamily="18" charset="0"/>
              </a:rPr>
              <a:t>ausmif;ac:Budrfpmtkyf</a:t>
            </a:r>
            <a:r>
              <a:rPr lang="en-US" sz="3400" dirty="0">
                <a:latin typeface="Metrix-1" pitchFamily="18" charset="0"/>
              </a:rPr>
              <a:t>(</a:t>
            </a:r>
            <a:r>
              <a:rPr lang="en-US" sz="3400" dirty="0" err="1">
                <a:latin typeface="Metrix-1" pitchFamily="18" charset="0"/>
              </a:rPr>
              <a:t>odkY</a:t>
            </a:r>
            <a:r>
              <a:rPr lang="en-US" sz="3400" dirty="0" smtClean="0">
                <a:latin typeface="Metrix-1" pitchFamily="18" charset="0"/>
              </a:rPr>
              <a:t>)       			(u) </a:t>
            </a:r>
            <a:r>
              <a:rPr lang="en-US" sz="3400" dirty="0" err="1" smtClean="0">
                <a:latin typeface="Metrix-1" pitchFamily="18" charset="0"/>
              </a:rPr>
              <a:t>pm&amp;if;pmtkyf</a:t>
            </a:r>
            <a:endParaRPr lang="en-US" sz="3400" dirty="0">
              <a:latin typeface="Metrix-1" pitchFamily="18" charset="0"/>
            </a:endParaRPr>
          </a:p>
          <a:p>
            <a:pPr algn="just">
              <a:tabLst>
                <a:tab pos="3773488" algn="l"/>
                <a:tab pos="4064000" algn="l"/>
              </a:tabLst>
            </a:pPr>
            <a:r>
              <a:rPr lang="en-US" sz="3400" dirty="0">
                <a:latin typeface="Metrix-1" pitchFamily="18" charset="0"/>
              </a:rPr>
              <a:t>	-	</a:t>
            </a:r>
            <a:r>
              <a:rPr lang="en-US" sz="3400" dirty="0" err="1">
                <a:latin typeface="Metrix-1" pitchFamily="18" charset="0"/>
              </a:rPr>
              <a:t>yHkpH</a:t>
            </a:r>
            <a:r>
              <a:rPr lang="en-US" sz="3400" dirty="0">
                <a:latin typeface="Metrix-1" pitchFamily="18" charset="0"/>
              </a:rPr>
              <a:t> (12</a:t>
            </a:r>
            <a:r>
              <a:rPr lang="en-US" sz="3400" dirty="0" smtClean="0">
                <a:latin typeface="Metrix-1" pitchFamily="18" charset="0"/>
              </a:rPr>
              <a:t>) </a:t>
            </a:r>
            <a:r>
              <a:rPr lang="en-US" sz="3400" dirty="0">
                <a:latin typeface="Metrix-1" pitchFamily="18" charset="0"/>
              </a:rPr>
              <a:t>	</a:t>
            </a:r>
            <a:r>
              <a:rPr lang="en-US" sz="3400" dirty="0" err="1">
                <a:latin typeface="Metrix-1" pitchFamily="18" charset="0"/>
              </a:rPr>
              <a:t>p</a:t>
            </a:r>
            <a:r>
              <a:rPr lang="en-US" sz="3400" dirty="0" err="1" smtClean="0">
                <a:latin typeface="Metrix-1" pitchFamily="18" charset="0"/>
              </a:rPr>
              <a:t>pfaq;tuJjzwfyHkpH</a:t>
            </a:r>
            <a:endParaRPr lang="en-US" sz="3400" dirty="0">
              <a:latin typeface="Metrix-1" pitchFamily="18" charset="0"/>
            </a:endParaRPr>
          </a:p>
          <a:p>
            <a:pPr algn="just">
              <a:tabLst>
                <a:tab pos="3773488" algn="l"/>
                <a:tab pos="4064000" algn="l"/>
              </a:tabLst>
            </a:pPr>
            <a:r>
              <a:rPr lang="en-US" sz="3400" dirty="0" smtClean="0">
                <a:latin typeface="Metrix-1" pitchFamily="18" charset="0"/>
              </a:rPr>
              <a:t>		 	(</a:t>
            </a:r>
            <a:r>
              <a:rPr lang="en-US" sz="3400" dirty="0" err="1" smtClean="0">
                <a:latin typeface="Metrix-1" pitchFamily="18" charset="0"/>
              </a:rPr>
              <a:t>arQmfrSef</a:t>
            </a:r>
            <a:r>
              <a:rPr lang="en-US" sz="3400" dirty="0">
                <a:latin typeface="Metrix-1" pitchFamily="18" charset="0"/>
              </a:rPr>
              <a:t>;&amp;</a:t>
            </a:r>
            <a:r>
              <a:rPr lang="en-US" sz="3400" dirty="0" err="1">
                <a:latin typeface="Metrix-1" pitchFamily="18" charset="0"/>
              </a:rPr>
              <a:t>v'fZ,m</a:t>
            </a:r>
            <a:r>
              <a:rPr lang="en-US" sz="3400" dirty="0" smtClean="0">
                <a:latin typeface="Metrix-1" pitchFamily="18" charset="0"/>
              </a:rPr>
              <a:t>;)</a:t>
            </a:r>
            <a:endParaRPr lang="en-US" sz="3400" dirty="0">
              <a:latin typeface="Metrix-1" pitchFamily="18" charset="0"/>
            </a:endParaRPr>
          </a:p>
          <a:p>
            <a:pPr>
              <a:tabLst>
                <a:tab pos="3773488" algn="l"/>
                <a:tab pos="4064000" algn="l"/>
              </a:tabLst>
            </a:pPr>
            <a:r>
              <a:rPr lang="en-US" sz="3400" dirty="0" err="1">
                <a:latin typeface="Metrix-1" pitchFamily="18" charset="0"/>
              </a:rPr>
              <a:t>pwifa</a:t>
            </a:r>
            <a:r>
              <a:rPr lang="en-US" sz="3400" dirty="0">
                <a:latin typeface="Metrix-1" pitchFamily="18" charset="0"/>
              </a:rPr>
              <a:t>&amp;;</a:t>
            </a:r>
            <a:r>
              <a:rPr lang="en-US" sz="3400" dirty="0" err="1" smtClean="0">
                <a:latin typeface="Metrix-1" pitchFamily="18" charset="0"/>
              </a:rPr>
              <a:t>oGif;ûypk&amp;rnfhol</a:t>
            </a:r>
            <a:r>
              <a:rPr lang="en-US" sz="3400" dirty="0">
                <a:latin typeface="Metrix-1" pitchFamily="18" charset="0"/>
              </a:rPr>
              <a:t>	-	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NFPE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q&amp;m^r</a:t>
            </a:r>
            <a:endParaRPr lang="en-US" sz="3400" dirty="0" smtClean="0">
              <a:latin typeface="Metrix-1" pitchFamily="18" charset="0"/>
            </a:endParaRPr>
          </a:p>
          <a:p>
            <a:pPr>
              <a:tabLst>
                <a:tab pos="3773488" algn="l"/>
                <a:tab pos="4064000" algn="l"/>
              </a:tabLst>
            </a:pP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BuD;Muyfppfaq;rnfhol</a:t>
            </a:r>
            <a:r>
              <a:rPr lang="en-US" sz="3400" dirty="0">
                <a:latin typeface="Metrix-1" pitchFamily="18" charset="0"/>
              </a:rPr>
              <a:t>	-	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TM / CH /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FP/ RM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026275"/>
              </p:ext>
            </p:extLst>
          </p:nvPr>
        </p:nvGraphicFramePr>
        <p:xfrm>
          <a:off x="228601" y="990600"/>
          <a:ext cx="9455149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484"/>
                <a:gridCol w="1731316"/>
                <a:gridCol w="1295400"/>
                <a:gridCol w="1676400"/>
                <a:gridCol w="1295400"/>
                <a:gridCol w="609600"/>
                <a:gridCol w="762000"/>
                <a:gridCol w="685800"/>
                <a:gridCol w="9207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1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2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4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5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6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oifwef;om;trnf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oifwef;wuf</a:t>
                      </a:r>
                      <a:endParaRPr lang="en-US" b="0" dirty="0" smtClean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&amp;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ufaygif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;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oifwef;wuf&amp;uf</a:t>
                      </a:r>
                      <a:endParaRPr lang="en-US" b="0" dirty="0" smtClean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&amp;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mcdkifEIef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;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oifwef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wuf&amp;uf</a:t>
                      </a:r>
                      <a:endParaRPr lang="en-US" b="0" dirty="0" smtClean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  <a:p>
                      <a:pPr algn="ctr"/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75</a:t>
                      </a:r>
                      <a:r>
                        <a:rPr lang="en-US" sz="1400" b="0" dirty="0" smtClean="0">
                          <a:solidFill>
                            <a:srgbClr val="003300"/>
                          </a:solidFill>
                          <a:latin typeface="+mn-lt"/>
                        </a:rPr>
                        <a:t> %</a:t>
                      </a:r>
                    </a:p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jynhf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 ^ 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rjynfh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umvydkif;wpfck</a:t>
                      </a:r>
                      <a:r>
                        <a:rPr lang="en-US" b="0" baseline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 (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     ) 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twGif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arQmfrSef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v'f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 &amp;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rSwfaygif</a:t>
                      </a:r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;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jrefrm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t*</a:t>
                      </a:r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Fvdyf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ocFsm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taxGaxG</a:t>
                      </a:r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0031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906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err="1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800" b="1" dirty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pmwdkiftrSwfpOf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(1?2)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jznfhoGif;jcif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8800" y="1219200"/>
            <a:ext cx="3352801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atin typeface="Metrix-1" pitchFamily="82" charset="2"/>
              </a:rPr>
              <a:t>trSwfpOf</a:t>
            </a:r>
            <a:r>
              <a:rPr lang="en-US" sz="3200" b="1" dirty="0" smtClean="0">
                <a:latin typeface="Metrix-1" pitchFamily="82" charset="2"/>
              </a:rPr>
              <a:t> </a:t>
            </a:r>
            <a:r>
              <a:rPr lang="en-US" sz="3200" b="1" dirty="0" err="1" smtClean="0">
                <a:latin typeface="Metrix-1" pitchFamily="82" charset="2"/>
              </a:rPr>
              <a:t>ESifhtrnf</a:t>
            </a:r>
            <a:endParaRPr lang="en-US" sz="3200" b="1" dirty="0" smtClean="0">
              <a:latin typeface="Metrix-1" pitchFamily="82" charset="2"/>
            </a:endParaRPr>
          </a:p>
          <a:p>
            <a:pPr marL="457200" indent="-457200">
              <a:buFontTx/>
              <a:buChar char="-"/>
            </a:pPr>
            <a:r>
              <a:rPr lang="en-US" sz="3200" b="1" dirty="0" err="1" smtClean="0">
                <a:latin typeface="Metrix-1" pitchFamily="82" charset="2"/>
              </a:rPr>
              <a:t>ausmif;ac:Budrf</a:t>
            </a:r>
            <a:endParaRPr lang="en-US" sz="3200" b="1" dirty="0">
              <a:latin typeface="Metrix-1" pitchFamily="82" charset="2"/>
            </a:endParaRPr>
          </a:p>
          <a:p>
            <a:pPr>
              <a:buFontTx/>
              <a:buChar char="-"/>
            </a:pPr>
            <a:r>
              <a:rPr lang="en-US" sz="3200" b="1" dirty="0" smtClean="0">
                <a:latin typeface="Metrix-1" pitchFamily="82" charset="2"/>
              </a:rPr>
              <a:t> </a:t>
            </a:r>
            <a:r>
              <a:rPr lang="en-US" sz="3200" b="1" dirty="0" err="1" smtClean="0">
                <a:latin typeface="Metrix-1" pitchFamily="82" charset="2"/>
              </a:rPr>
              <a:t>yHkpH</a:t>
            </a:r>
            <a:r>
              <a:rPr lang="en-US" sz="3200" b="1" dirty="0" smtClean="0">
                <a:latin typeface="Metrix-1" pitchFamily="82" charset="2"/>
              </a:rPr>
              <a:t> (12)</a:t>
            </a:r>
          </a:p>
          <a:p>
            <a:r>
              <a:rPr lang="en-US" sz="3200" b="1" dirty="0" smtClean="0">
                <a:latin typeface="Metrix-1" pitchFamily="82" charset="2"/>
              </a:rPr>
              <a:t>- </a:t>
            </a:r>
            <a:r>
              <a:rPr lang="en-US" sz="3200" b="1" dirty="0" err="1" smtClean="0">
                <a:latin typeface="Metrix-1" pitchFamily="82" charset="2"/>
              </a:rPr>
              <a:t>y^y</a:t>
            </a:r>
            <a:r>
              <a:rPr lang="en-US" sz="3200" b="1" dirty="0" smtClean="0">
                <a:latin typeface="Metrix-1" pitchFamily="82" charset="2"/>
              </a:rPr>
              <a:t> =  </a:t>
            </a:r>
            <a:r>
              <a:rPr lang="en-US" sz="3200" b="1" dirty="0" err="1" smtClean="0">
                <a:latin typeface="Metrix-1" pitchFamily="82" charset="2"/>
              </a:rPr>
              <a:t>y^'k</a:t>
            </a:r>
            <a:endParaRPr lang="en-US" sz="3200" b="1" dirty="0" smtClean="0">
              <a:latin typeface="Metrix-1" pitchFamily="82" charset="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4641723"/>
            <a:ext cx="9144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 err="1">
                <a:latin typeface="Metrix-1" pitchFamily="82" charset="2"/>
              </a:rPr>
              <a:t>y^'k</a:t>
            </a:r>
            <a:endParaRPr lang="en-US" sz="3400" b="1" dirty="0">
              <a:latin typeface="Metrix-1" pitchFamily="8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2517" y="1825823"/>
            <a:ext cx="71846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err="1" smtClean="0">
                <a:latin typeface="Metrix-1" pitchFamily="82" charset="2"/>
              </a:rPr>
              <a:t>y^y</a:t>
            </a:r>
            <a:endParaRPr lang="en-US" sz="3400" b="1" dirty="0">
              <a:latin typeface="Metrix-1" pitchFamily="82" charset="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601181"/>
              </p:ext>
            </p:extLst>
          </p:nvPr>
        </p:nvGraphicFramePr>
        <p:xfrm>
          <a:off x="1975212" y="1143000"/>
          <a:ext cx="33528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266700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r0if;0if;at;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rpef;aomfwm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rcifnGefY0if;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730080"/>
              </p:ext>
            </p:extLst>
          </p:nvPr>
        </p:nvGraphicFramePr>
        <p:xfrm>
          <a:off x="914400" y="3733800"/>
          <a:ext cx="33528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266700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r0if;0if;at;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rcdkifZif0if;</a:t>
                      </a:r>
                      <a:endParaRPr lang="en-US" sz="3200" b="0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rcifnGefY0if;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862884"/>
              </p:ext>
            </p:extLst>
          </p:nvPr>
        </p:nvGraphicFramePr>
        <p:xfrm>
          <a:off x="4419600" y="3733800"/>
          <a:ext cx="52578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457200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pOf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trnf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1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r0if;0if;at;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2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rpef;aomfwm</a:t>
                      </a:r>
                      <a:r>
                        <a:rPr lang="en-US" sz="3200" b="0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(16-11-19)</a:t>
                      </a:r>
                      <a:r>
                        <a:rPr lang="en-US" sz="32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pxGuf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rcifnGefY0if;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sz="800" dirty="0" smtClean="0">
                        <a:latin typeface="MS Shell Dlg 2"/>
                      </a:endParaRPr>
                    </a:p>
                    <a:p>
                      <a:pPr algn="r"/>
                      <a:r>
                        <a:rPr lang="en-US" sz="3200" b="0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7</a:t>
                      </a:r>
                      <a:endParaRPr lang="en-US" sz="3200" b="0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rcdkifZif0if;</a:t>
                      </a:r>
                      <a:endParaRPr lang="en-US" sz="3200" b="0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95800" y="6299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Wingdings 2"/>
              </a:rPr>
              <a:t>à</a:t>
            </a:r>
            <a:endParaRPr lang="en-US" sz="900" dirty="0">
              <a:latin typeface="MS Shell Dlg 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10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325609"/>
              </p:ext>
            </p:extLst>
          </p:nvPr>
        </p:nvGraphicFramePr>
        <p:xfrm>
          <a:off x="914400" y="1371600"/>
          <a:ext cx="8991600" cy="5360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888"/>
                <a:gridCol w="1160597"/>
                <a:gridCol w="1523283"/>
                <a:gridCol w="1668357"/>
                <a:gridCol w="3844475"/>
              </a:tblGrid>
              <a:tr h="7915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rgbClr val="003300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3200" b="0" kern="1200" dirty="0" smtClean="0">
                          <a:solidFill>
                            <a:srgbClr val="003300"/>
                          </a:solidFill>
                          <a:latin typeface="Metrix-1" pitchFamily="18" charset="0"/>
                          <a:ea typeface="+mn-ea"/>
                          <a:cs typeface="+mn-cs"/>
                        </a:rPr>
                        <a:t>2</a:t>
                      </a:r>
                      <a:endParaRPr lang="en-US" sz="3200" b="0" kern="1200" dirty="0">
                        <a:solidFill>
                          <a:srgbClr val="003300"/>
                        </a:solidFill>
                        <a:latin typeface="Metrix-1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4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5</a:t>
                      </a:r>
                      <a:endParaRPr lang="en-US" sz="32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626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 smtClean="0">
                          <a:latin typeface="Metrix-1" pitchFamily="18" charset="0"/>
                        </a:rPr>
                        <a:t>oifwef;wuf&amp;uf</a:t>
                      </a:r>
                      <a:r>
                        <a:rPr lang="en-US" sz="3600" dirty="0" smtClean="0">
                          <a:latin typeface="Metrix-1" pitchFamily="18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 smtClean="0">
                          <a:latin typeface="Metrix-1" pitchFamily="18" charset="0"/>
                        </a:rPr>
                        <a:t>oifwef;wuf&amp;uf</a:t>
                      </a:r>
                      <a:r>
                        <a:rPr lang="en-US" sz="3600" dirty="0" smtClean="0">
                          <a:latin typeface="Metrix-1" pitchFamily="18" charset="0"/>
                        </a:rPr>
                        <a:t> &amp;</a:t>
                      </a:r>
                      <a:r>
                        <a:rPr lang="en-US" sz="3600" dirty="0" err="1" smtClean="0">
                          <a:latin typeface="Metrix-1" pitchFamily="18" charset="0"/>
                        </a:rPr>
                        <a:t>mcdkifEIef</a:t>
                      </a:r>
                      <a:r>
                        <a:rPr lang="en-US" sz="3600" dirty="0" smtClean="0">
                          <a:latin typeface="Metrix-1" pitchFamily="18" charset="0"/>
                        </a:rPr>
                        <a:t>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 smtClean="0">
                          <a:latin typeface="Metrix-1" pitchFamily="18" charset="0"/>
                        </a:rPr>
                        <a:t>oifwef;wuf&amp;uf</a:t>
                      </a:r>
                      <a:r>
                        <a:rPr lang="en-US" sz="3600" baseline="0" dirty="0" smtClean="0">
                          <a:latin typeface="Metrix-1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latin typeface="Metrix-1" pitchFamily="18" charset="0"/>
                        </a:rPr>
                        <a:t>75</a:t>
                      </a:r>
                      <a:r>
                        <a:rPr lang="en-US" sz="3600" dirty="0" smtClean="0"/>
                        <a:t> %                         </a:t>
                      </a:r>
                      <a:r>
                        <a:rPr lang="en-US" sz="3600" dirty="0" err="1" smtClean="0">
                          <a:latin typeface="Metrix-1" pitchFamily="18" charset="0"/>
                        </a:rPr>
                        <a:t>jynhf</a:t>
                      </a:r>
                      <a:r>
                        <a:rPr lang="en-US" sz="3600" dirty="0" smtClean="0">
                          <a:latin typeface="Metrix-1" pitchFamily="18" charset="0"/>
                        </a:rPr>
                        <a:t> ^ </a:t>
                      </a:r>
                      <a:r>
                        <a:rPr lang="en-US" sz="3600" dirty="0" err="1" smtClean="0">
                          <a:latin typeface="Metrix-1" pitchFamily="18" charset="0"/>
                        </a:rPr>
                        <a:t>rjynhf</a:t>
                      </a:r>
                      <a:endParaRPr lang="en-US" sz="3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49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81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err="1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jynfh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30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50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err="1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rjynfh</a:t>
                      </a:r>
                      <a:endParaRPr lang="en-US" sz="3600" b="0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20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3300"/>
                          </a:solidFill>
                          <a:latin typeface="Metrix-1" pitchFamily="18" charset="0"/>
                        </a:rPr>
                        <a:t>33</a:t>
                      </a:r>
                      <a:endParaRPr lang="en-US" sz="3600" b="0" dirty="0">
                        <a:solidFill>
                          <a:srgbClr val="0033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FF0000"/>
                          </a:solidFill>
                          <a:latin typeface="Metrix-1" pitchFamily="18" charset="0"/>
                        </a:rPr>
                        <a:t>/</a:t>
                      </a:r>
                      <a:endParaRPr lang="en-US" sz="3600" b="0" dirty="0">
                        <a:solidFill>
                          <a:srgbClr val="FF0000"/>
                        </a:solidFill>
                        <a:latin typeface="Metrix-1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228600"/>
            <a:ext cx="9906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err="1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800" b="1" dirty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pmwdkiftrSwfpOf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(3?4?5)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jznfhoGif;jcif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1940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439341"/>
            <a:ext cx="9906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err="1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800" b="1" dirty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82" charset="2"/>
              </a:rPr>
              <a:t>pmwdkiftrSwfpOf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82" charset="2"/>
              </a:rPr>
              <a:t> (6)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82" charset="2"/>
              </a:rPr>
              <a:t>jznfhoGif;jcif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</a:p>
        </p:txBody>
      </p:sp>
      <p:sp>
        <p:nvSpPr>
          <p:cNvPr id="5" name="Oval 4"/>
          <p:cNvSpPr/>
          <p:nvPr/>
        </p:nvSpPr>
        <p:spPr>
          <a:xfrm>
            <a:off x="4952999" y="4495800"/>
            <a:ext cx="609600" cy="609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795042"/>
              </p:ext>
            </p:extLst>
          </p:nvPr>
        </p:nvGraphicFramePr>
        <p:xfrm>
          <a:off x="1066800" y="1369060"/>
          <a:ext cx="7238999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6505"/>
                <a:gridCol w="1686505"/>
                <a:gridCol w="1686505"/>
                <a:gridCol w="2179484"/>
              </a:tblGrid>
              <a:tr h="5486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6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umvydkif;wpfck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(&amp;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uf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--)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twGif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arQmfrSef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v'f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&amp;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rSwfaygif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jrefrm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t*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Fvdyf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ocFsm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taxGaxG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22</a:t>
                      </a:r>
                      <a:r>
                        <a:rPr lang="en-US" sz="3600" baseline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^37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9^14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15^25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15^25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30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9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10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25</a:t>
                      </a:r>
                      <a:endParaRPr lang="en-US" sz="360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914400" y="5334000"/>
            <a:ext cx="7848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  <a:latin typeface="Metrix-1" pitchFamily="18" charset="0"/>
              </a:rPr>
              <a:t>60</a:t>
            </a:r>
            <a:r>
              <a:rPr lang="en-US" sz="3600" b="1" dirty="0">
                <a:solidFill>
                  <a:srgbClr val="0000FF"/>
                </a:solidFill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</a:rPr>
              <a:t>%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arQmfrSef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;&amp;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v'fjynfhrSwf^pkpkaygif;arQ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82" charset="2"/>
              </a:rPr>
              <a:t>mfrSef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82" charset="2"/>
              </a:rPr>
              <a:t>;&amp;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82" charset="2"/>
              </a:rPr>
              <a:t>v'f</a:t>
            </a:r>
            <a:endParaRPr lang="en-US" sz="3800" b="1" dirty="0">
              <a:solidFill>
                <a:srgbClr val="0000FF"/>
              </a:solidFill>
              <a:latin typeface="Metrix-1" pitchFamily="8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4066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" y="381000"/>
            <a:ext cx="9829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err="1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800" b="1" dirty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pkpkaygif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ESifh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rSwfcsuf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avhvmjcif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800" b="1" dirty="0">
              <a:solidFill>
                <a:srgbClr val="0000FF"/>
              </a:solidFill>
              <a:latin typeface="Metrix-1" pitchFamily="8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4570274"/>
            <a:ext cx="89916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400" b="1" dirty="0" err="1" smtClean="0">
                <a:solidFill>
                  <a:srgbClr val="C00000"/>
                </a:solidFill>
                <a:latin typeface="Metrix-1" pitchFamily="82" charset="2"/>
              </a:rPr>
              <a:t>ausmif;ac:BudrfpmtkyfESifh</a:t>
            </a:r>
            <a:r>
              <a:rPr lang="en-US" sz="3400" b="1" dirty="0" smtClean="0">
                <a:solidFill>
                  <a:srgbClr val="C00000"/>
                </a:solidFill>
                <a:latin typeface="Metrix-1" pitchFamily="82" charset="2"/>
              </a:rPr>
              <a:t> </a:t>
            </a:r>
            <a:r>
              <a:rPr lang="en-US" sz="3400" b="1" dirty="0" err="1">
                <a:solidFill>
                  <a:srgbClr val="C00000"/>
                </a:solidFill>
                <a:latin typeface="Metrix-1" pitchFamily="82" charset="2"/>
              </a:rPr>
              <a:t>yHkpH</a:t>
            </a:r>
            <a:r>
              <a:rPr lang="en-US" sz="3400" b="1" dirty="0">
                <a:solidFill>
                  <a:srgbClr val="C00000"/>
                </a:solidFill>
                <a:latin typeface="Metrix-1" pitchFamily="82" charset="2"/>
              </a:rPr>
              <a:t> (12) </a:t>
            </a:r>
            <a:r>
              <a:rPr lang="en-US" sz="3400" b="1" dirty="0" err="1">
                <a:solidFill>
                  <a:srgbClr val="C00000"/>
                </a:solidFill>
                <a:latin typeface="Metrix-1" pitchFamily="82" charset="2"/>
              </a:rPr>
              <a:t>wdkYjzifhwdkufppfyg</a:t>
            </a:r>
            <a:r>
              <a:rPr lang="en-US" sz="3400" b="1" dirty="0" smtClean="0">
                <a:solidFill>
                  <a:srgbClr val="C00000"/>
                </a:solidFill>
                <a:latin typeface="Metrix-1" pitchFamily="82" charset="2"/>
              </a:rPr>
              <a:t>/</a:t>
            </a:r>
          </a:p>
          <a:p>
            <a:endParaRPr lang="en-US" sz="3400" b="1" dirty="0">
              <a:solidFill>
                <a:srgbClr val="C00000"/>
              </a:solidFill>
              <a:latin typeface="Metrix-1" pitchFamily="82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TM   </a:t>
            </a:r>
            <a:r>
              <a:rPr lang="en-US" sz="3400" b="1" dirty="0">
                <a:solidFill>
                  <a:srgbClr val="C00000"/>
                </a:solidFill>
                <a:latin typeface="Metrix-1" pitchFamily="82" charset="2"/>
              </a:rPr>
              <a:t>udk,</a:t>
            </a:r>
            <a:r>
              <a:rPr lang="en-US" sz="3400" b="1" dirty="0" err="1">
                <a:solidFill>
                  <a:srgbClr val="C00000"/>
                </a:solidFill>
                <a:latin typeface="Metrix-1" pitchFamily="82" charset="2"/>
              </a:rPr>
              <a:t>fwdkifoGm</a:t>
            </a:r>
            <a:r>
              <a:rPr lang="en-US" sz="3400" b="1" dirty="0">
                <a:solidFill>
                  <a:srgbClr val="C00000"/>
                </a:solidFill>
                <a:latin typeface="Metrix-1" pitchFamily="82" charset="2"/>
              </a:rPr>
              <a:t>;,</a:t>
            </a:r>
            <a:r>
              <a:rPr lang="en-US" sz="3400" b="1" dirty="0" err="1" smtClean="0">
                <a:solidFill>
                  <a:srgbClr val="C00000"/>
                </a:solidFill>
                <a:latin typeface="Metrix-1" pitchFamily="82" charset="2"/>
              </a:rPr>
              <a:t>lyg</a:t>
            </a:r>
            <a:r>
              <a:rPr lang="en-US" sz="3400" b="1" dirty="0" smtClean="0">
                <a:solidFill>
                  <a:srgbClr val="C00000"/>
                </a:solidFill>
                <a:latin typeface="Metrix-1" pitchFamily="82" charset="2"/>
              </a:rPr>
              <a:t>/ </a:t>
            </a:r>
            <a:r>
              <a:rPr lang="en-US" sz="3400" b="1" dirty="0" err="1" smtClean="0">
                <a:solidFill>
                  <a:srgbClr val="C00000"/>
                </a:solidFill>
                <a:latin typeface="Metrix-1" pitchFamily="82" charset="2"/>
              </a:rPr>
              <a:t>ydkYay</a:t>
            </a:r>
            <a:r>
              <a:rPr lang="en-US" sz="3400" b="1" dirty="0">
                <a:solidFill>
                  <a:srgbClr val="C00000"/>
                </a:solidFill>
                <a:latin typeface="Metrix-1" pitchFamily="82" charset="2"/>
              </a:rPr>
              <a:t>;&amp;</a:t>
            </a:r>
            <a:r>
              <a:rPr lang="en-US" sz="3400" b="1" dirty="0" err="1">
                <a:solidFill>
                  <a:srgbClr val="C00000"/>
                </a:solidFill>
                <a:latin typeface="Metrix-1" pitchFamily="82" charset="2"/>
              </a:rPr>
              <a:t>efrawmif;qdkapvdkyg</a:t>
            </a:r>
            <a:r>
              <a:rPr lang="en-US" sz="3400" b="1" dirty="0">
                <a:solidFill>
                  <a:srgbClr val="C00000"/>
                </a:solidFill>
                <a:latin typeface="Metrix-1" pitchFamily="82" charset="2"/>
              </a:rPr>
              <a:t>/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430544"/>
              </p:ext>
            </p:extLst>
          </p:nvPr>
        </p:nvGraphicFramePr>
        <p:xfrm>
          <a:off x="685800" y="1828800"/>
          <a:ext cx="8458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4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oifwef;wuf&amp;uf</a:t>
                      </a:r>
                      <a:r>
                        <a:rPr lang="en-US" sz="34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75</a:t>
                      </a:r>
                      <a:r>
                        <a:rPr lang="en-US" sz="3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  <a:r>
                        <a:rPr lang="en-US" sz="3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r>
                        <a:rPr lang="en-US" sz="34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jynfhrDolOD;a&amp;aygif</a:t>
                      </a:r>
                      <a:r>
                        <a:rPr lang="en-US" sz="34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34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4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4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bmompHkarQmfrSef</a:t>
                      </a:r>
                      <a:r>
                        <a:rPr lang="en-US" sz="3400" b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;&amp;</a:t>
                      </a:r>
                      <a:r>
                        <a:rPr lang="en-US" sz="34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v'f</a:t>
                      </a:r>
                      <a:r>
                        <a:rPr lang="en-US" sz="3400" b="0" baseline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60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  <a:r>
                        <a:rPr lang="en-US" sz="3400" b="0" baseline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 </a:t>
                      </a:r>
                      <a:r>
                        <a:rPr lang="en-US" sz="3400" b="0" baseline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jynhfrDolOD;a&amp;aygif</a:t>
                      </a:r>
                      <a:r>
                        <a:rPr lang="en-US" sz="3400" b="0" baseline="0" dirty="0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;</a:t>
                      </a:r>
                      <a:endParaRPr lang="en-US" sz="34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4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86740" y="3251522"/>
            <a:ext cx="815725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 err="1" smtClean="0">
                <a:latin typeface="Metrix-1" pitchFamily="82" charset="2"/>
              </a:rPr>
              <a:t>rSwfcsuf</a:t>
            </a:r>
            <a:r>
              <a:rPr lang="en-US" sz="3400" dirty="0" smtClean="0">
                <a:latin typeface="Metrix-1" pitchFamily="82" charset="2"/>
              </a:rPr>
              <a:t>/    </a:t>
            </a:r>
            <a:r>
              <a:rPr lang="en-US" sz="3400" dirty="0" err="1" smtClean="0">
                <a:latin typeface="Metrix-1" pitchFamily="82" charset="2"/>
              </a:rPr>
              <a:t>owfrSwfcsufrjynfhrDvQif</a:t>
            </a:r>
            <a:r>
              <a:rPr lang="en-US" sz="3400" dirty="0" smtClean="0">
                <a:latin typeface="Metrix-1" pitchFamily="82" charset="2"/>
              </a:rPr>
              <a:t> rifeD0dkif;&amp;</a:t>
            </a:r>
            <a:r>
              <a:rPr lang="en-US" sz="3400" dirty="0" err="1" smtClean="0">
                <a:latin typeface="Metrix-1" pitchFamily="82" charset="2"/>
              </a:rPr>
              <a:t>ef</a:t>
            </a:r>
            <a:r>
              <a:rPr lang="en-US" sz="3400" dirty="0" smtClean="0">
                <a:latin typeface="Metrix-1" pitchFamily="82" charset="2"/>
              </a:rPr>
              <a:t>/</a:t>
            </a:r>
            <a:endParaRPr lang="en-US" sz="3400" dirty="0">
              <a:latin typeface="Metrix-1" pitchFamily="8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2162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193661"/>
            <a:ext cx="944879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773488" algn="l"/>
                <a:tab pos="4064000" algn="l"/>
              </a:tabLst>
            </a:pPr>
            <a:endParaRPr lang="en-US" sz="3400" dirty="0" smtClean="0">
              <a:latin typeface="Metrix-1" pitchFamily="18" charset="0"/>
            </a:endParaRPr>
          </a:p>
          <a:p>
            <a:pPr>
              <a:spcAft>
                <a:spcPts val="1200"/>
              </a:spcAft>
              <a:tabLst>
                <a:tab pos="4340225" algn="l"/>
              </a:tabLst>
            </a:pPr>
            <a:r>
              <a:rPr lang="en-US" sz="3400" dirty="0" err="1" smtClean="0">
                <a:latin typeface="Metrix-1" pitchFamily="18" charset="0"/>
              </a:rPr>
              <a:t>xyfqifhppfaq;twnfûy&amp;rnhfol</a:t>
            </a:r>
            <a:r>
              <a:rPr lang="en-US" sz="3400" dirty="0" smtClean="0">
                <a:latin typeface="Metrix-1" pitchFamily="18" charset="0"/>
              </a:rPr>
              <a:t> - </a:t>
            </a:r>
          </a:p>
          <a:p>
            <a:pPr>
              <a:spcAft>
                <a:spcPts val="1200"/>
              </a:spcAft>
              <a:tabLst>
                <a:tab pos="3309938" algn="l"/>
              </a:tabLst>
            </a:pPr>
            <a:r>
              <a:rPr lang="en-US" sz="3400" dirty="0">
                <a:latin typeface="Metrix-1" pitchFamily="18" charset="0"/>
              </a:rPr>
              <a:t>	</a:t>
            </a:r>
            <a:r>
              <a:rPr lang="en-US" sz="3400" dirty="0" smtClean="0">
                <a:latin typeface="Metrix-1" pitchFamily="18" charset="0"/>
              </a:rPr>
              <a:t>- </a:t>
            </a:r>
            <a:r>
              <a:rPr lang="en-US" sz="3400" dirty="0" err="1" smtClean="0">
                <a:latin typeface="Metrix-1" pitchFamily="18" charset="0"/>
              </a:rPr>
              <a:t>tajcpdkufpcef;ausmif;tkyfBuD</a:t>
            </a:r>
            <a:r>
              <a:rPr lang="en-US" sz="3400" dirty="0" smtClean="0">
                <a:latin typeface="Metrix-1" pitchFamily="18" charset="0"/>
              </a:rPr>
              <a:t>;</a:t>
            </a:r>
          </a:p>
          <a:p>
            <a:pPr>
              <a:spcAft>
                <a:spcPts val="1200"/>
              </a:spcAft>
              <a:tabLst>
                <a:tab pos="3309938" algn="l"/>
              </a:tabLst>
            </a:pPr>
            <a:r>
              <a:rPr lang="en-US" sz="3400" dirty="0">
                <a:latin typeface="Metrix-1" pitchFamily="18" charset="0"/>
              </a:rPr>
              <a:t>	</a:t>
            </a:r>
            <a:r>
              <a:rPr lang="en-US" sz="3400" dirty="0" smtClean="0">
                <a:latin typeface="Metrix-1" pitchFamily="18" charset="0"/>
              </a:rPr>
              <a:t>- </a:t>
            </a:r>
            <a:r>
              <a:rPr lang="en-US" sz="3400" dirty="0" err="1" smtClean="0">
                <a:solidFill>
                  <a:srgbClr val="FF0000"/>
                </a:solidFill>
                <a:latin typeface="Metrix-1" pitchFamily="18" charset="0"/>
              </a:rPr>
              <a:t>NrdKUe,fBuD;Muyfa</a:t>
            </a:r>
            <a:r>
              <a:rPr lang="en-US" sz="3400" dirty="0" smtClean="0">
                <a:solidFill>
                  <a:srgbClr val="FF0000"/>
                </a:solidFill>
                <a:latin typeface="Metrix-1" pitchFamily="18" charset="0"/>
              </a:rPr>
              <a:t>&amp;;</a:t>
            </a:r>
            <a:r>
              <a:rPr lang="en-US" sz="3400" dirty="0" err="1" smtClean="0">
                <a:solidFill>
                  <a:srgbClr val="FF0000"/>
                </a:solidFill>
                <a:latin typeface="Metrix-1" pitchFamily="18" charset="0"/>
              </a:rPr>
              <a:t>rI</a:t>
            </a:r>
            <a:r>
              <a:rPr lang="en-US" sz="3400" dirty="0" smtClean="0">
                <a:solidFill>
                  <a:srgbClr val="FF0000"/>
                </a:solidFill>
                <a:latin typeface="Metrix-1" pitchFamily="18" charset="0"/>
              </a:rPr>
              <a:t>;</a:t>
            </a:r>
          </a:p>
          <a:p>
            <a:pPr>
              <a:spcAft>
                <a:spcPts val="1200"/>
              </a:spcAft>
              <a:tabLst>
                <a:tab pos="3309938" algn="l"/>
              </a:tabLst>
            </a:pPr>
            <a:r>
              <a:rPr lang="en-US" sz="3400" b="1" dirty="0" smtClean="0">
                <a:latin typeface="Metrix-1" pitchFamily="18" charset="0"/>
              </a:rPr>
              <a:t>	</a:t>
            </a:r>
            <a:r>
              <a:rPr lang="en-US" sz="3400" b="1" dirty="0" smtClean="0">
                <a:latin typeface="Metrix-1" pitchFamily="82" charset="2"/>
              </a:rPr>
              <a:t>-</a:t>
            </a:r>
            <a:r>
              <a:rPr lang="en-US" sz="3400" dirty="0">
                <a:latin typeface="Metrix-1" pitchFamily="18" charset="0"/>
              </a:rPr>
              <a:t>	</a:t>
            </a:r>
            <a:r>
              <a:rPr lang="en-US" sz="3400" dirty="0" smtClean="0">
                <a:latin typeface="Metrix-1" pitchFamily="18" charset="0"/>
              </a:rPr>
              <a:t>'</a:t>
            </a:r>
            <a:r>
              <a:rPr lang="en-US" sz="3400" dirty="0" err="1" smtClean="0">
                <a:latin typeface="Metrix-1" pitchFamily="18" charset="0"/>
              </a:rPr>
              <a:t>kwd</a:t>
            </a:r>
            <a:r>
              <a:rPr lang="en-US" sz="3400" dirty="0" smtClean="0">
                <a:latin typeface="Metrix-1" pitchFamily="18" charset="0"/>
              </a:rPr>
              <a:t>,^</a:t>
            </a:r>
            <a:r>
              <a:rPr lang="en-US" sz="3400" dirty="0" err="1" smtClean="0">
                <a:latin typeface="Metrix-1" pitchFamily="18" charset="0"/>
              </a:rPr>
              <a:t>vufaxmufjrdKUe,fynma</a:t>
            </a:r>
            <a:r>
              <a:rPr lang="en-US" sz="3400" dirty="0" smtClean="0">
                <a:latin typeface="Metrix-1" pitchFamily="18" charset="0"/>
              </a:rPr>
              <a:t>&amp;;</a:t>
            </a:r>
            <a:r>
              <a:rPr lang="en-US" sz="3400" dirty="0" err="1">
                <a:latin typeface="Metrix-1" pitchFamily="18" charset="0"/>
              </a:rPr>
              <a:t>rI</a:t>
            </a:r>
            <a:r>
              <a:rPr lang="en-US" sz="3400" dirty="0" smtClean="0">
                <a:latin typeface="Metrix-1" pitchFamily="18" charset="0"/>
              </a:rPr>
              <a:t>;				(</a:t>
            </a:r>
            <a:r>
              <a:rPr lang="en-US" sz="3400" dirty="0" err="1" smtClean="0">
                <a:latin typeface="Metrix-1" pitchFamily="18" charset="0"/>
              </a:rPr>
              <a:t>vkyfief;qufoG,fa</a:t>
            </a:r>
            <a:r>
              <a:rPr lang="en-US" sz="3400" dirty="0" smtClean="0">
                <a:latin typeface="Metrix-1" pitchFamily="18" charset="0"/>
              </a:rPr>
              <a:t>&amp;;</a:t>
            </a:r>
            <a:r>
              <a:rPr lang="en-US" sz="3400" dirty="0" err="1" smtClean="0">
                <a:latin typeface="Metrix-1" pitchFamily="18" charset="0"/>
              </a:rPr>
              <a:t>rI</a:t>
            </a:r>
            <a:r>
              <a:rPr lang="en-US" sz="3400" dirty="0" smtClean="0">
                <a:latin typeface="Metrix-1" pitchFamily="18" charset="0"/>
              </a:rPr>
              <a:t>;)</a:t>
            </a:r>
          </a:p>
          <a:p>
            <a:pPr>
              <a:spcAft>
                <a:spcPts val="1200"/>
              </a:spcAft>
              <a:tabLst>
                <a:tab pos="3309938" algn="l"/>
              </a:tabLst>
            </a:pPr>
            <a:r>
              <a:rPr lang="en-US" sz="3400" dirty="0">
                <a:latin typeface="Metrix-1" pitchFamily="18" charset="0"/>
              </a:rPr>
              <a:t>	</a:t>
            </a:r>
            <a:r>
              <a:rPr lang="en-US" sz="3400" dirty="0" smtClean="0">
                <a:latin typeface="Metrix-1" pitchFamily="18" charset="0"/>
              </a:rPr>
              <a:t>- </a:t>
            </a:r>
            <a:r>
              <a:rPr lang="en-US" sz="3400" dirty="0" err="1" smtClean="0">
                <a:solidFill>
                  <a:srgbClr val="0000FF"/>
                </a:solidFill>
                <a:latin typeface="Metrix-1" pitchFamily="18" charset="0"/>
              </a:rPr>
              <a:t>wkdif;a'oBuD</a:t>
            </a:r>
            <a:r>
              <a:rPr lang="en-US" sz="3400" dirty="0" smtClean="0">
                <a:solidFill>
                  <a:srgbClr val="0000FF"/>
                </a:solidFill>
                <a:latin typeface="Metrix-1" pitchFamily="18" charset="0"/>
              </a:rPr>
              <a:t>;^</a:t>
            </a:r>
            <a:r>
              <a:rPr lang="en-US" sz="3400" dirty="0" err="1" smtClean="0">
                <a:solidFill>
                  <a:srgbClr val="0000FF"/>
                </a:solidFill>
                <a:latin typeface="Metrix-1" pitchFamily="18" charset="0"/>
              </a:rPr>
              <a:t>jynfe,f</a:t>
            </a:r>
            <a:r>
              <a:rPr lang="en-US" sz="3400" dirty="0" smtClean="0">
                <a:solidFill>
                  <a:srgbClr val="0000FF"/>
                </a:solidFill>
                <a:latin typeface="Metrix-1" pitchFamily="18" charset="0"/>
              </a:rPr>
              <a:t> </a:t>
            </a:r>
            <a:r>
              <a:rPr lang="en-US" sz="3400" dirty="0" err="1" smtClean="0">
                <a:solidFill>
                  <a:srgbClr val="0000FF"/>
                </a:solidFill>
                <a:latin typeface="Metrix-1" pitchFamily="18" charset="0"/>
              </a:rPr>
              <a:t>BuD;Muyfa</a:t>
            </a:r>
            <a:r>
              <a:rPr lang="en-US" sz="3400" dirty="0" smtClean="0">
                <a:solidFill>
                  <a:srgbClr val="0000FF"/>
                </a:solidFill>
                <a:latin typeface="Metrix-1" pitchFamily="18" charset="0"/>
              </a:rPr>
              <a:t>&amp;;</a:t>
            </a:r>
            <a:r>
              <a:rPr lang="en-US" sz="3400" dirty="0" err="1" smtClean="0">
                <a:solidFill>
                  <a:srgbClr val="0000FF"/>
                </a:solidFill>
                <a:latin typeface="Metrix-1" pitchFamily="18" charset="0"/>
              </a:rPr>
              <a:t>rIrsm</a:t>
            </a:r>
            <a:r>
              <a:rPr lang="en-US" sz="3400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>
            <a:hlinkClick r:id="rId3" action="ppaction://program"/>
          </p:cNvPr>
          <p:cNvSpPr txBox="1"/>
          <p:nvPr/>
        </p:nvSpPr>
        <p:spPr>
          <a:xfrm>
            <a:off x="0" y="304801"/>
            <a:ext cx="990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udktwnfûy&amp;rnfholrsm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9906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138488" algn="l"/>
                <a:tab pos="3657600" algn="l"/>
              </a:tabLst>
            </a:pPr>
            <a:r>
              <a:rPr lang="en-US" sz="3600" b="1" dirty="0" err="1" smtClean="0">
                <a:latin typeface="Metrix-1" pitchFamily="18" charset="0"/>
              </a:rPr>
              <a:t>ûypk&amp;rnfhtcsdef</a:t>
            </a:r>
            <a:r>
              <a:rPr lang="en-US" sz="3600" dirty="0" smtClean="0">
                <a:latin typeface="Metrix-1" pitchFamily="18" charset="0"/>
              </a:rPr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Box 3">
            <a:hlinkClick r:id="rId3" action="ppaction://program"/>
          </p:cNvPr>
          <p:cNvSpPr txBox="1"/>
          <p:nvPr/>
        </p:nvSpPr>
        <p:spPr>
          <a:xfrm>
            <a:off x="-15240" y="152400"/>
            <a:ext cx="990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(13)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aqmif&amp;Guf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NyD;pDrIudkwifjyjcif;jcif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1644134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138488" algn="l"/>
                <a:tab pos="3657600" algn="l"/>
              </a:tabLst>
            </a:pPr>
            <a:r>
              <a:rPr lang="en-US" sz="3200" dirty="0" smtClean="0">
                <a:latin typeface="Metrix-1" pitchFamily="18" charset="0"/>
              </a:rPr>
              <a:t>	</a:t>
            </a:r>
          </a:p>
          <a:p>
            <a:pPr>
              <a:tabLst>
                <a:tab pos="3138488" algn="l"/>
                <a:tab pos="3657600" algn="l"/>
              </a:tabLst>
            </a:pPr>
            <a:endParaRPr lang="en-US" sz="1600" dirty="0" smtClean="0">
              <a:latin typeface="Metrix-1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1872734"/>
            <a:ext cx="7543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138488" algn="l"/>
                <a:tab pos="3657600" algn="l"/>
              </a:tabLst>
            </a:pPr>
            <a:r>
              <a:rPr lang="en-US" sz="3400" dirty="0" smtClean="0">
                <a:latin typeface="Metrix-1" pitchFamily="18" charset="0"/>
              </a:rPr>
              <a:t>(y-y)	 (y-y) </a:t>
            </a:r>
            <a:r>
              <a:rPr lang="en-US" sz="3400" dirty="0" err="1" smtClean="0">
                <a:latin typeface="Metrix-1" pitchFamily="18" charset="0"/>
              </a:rPr>
              <a:t>jynhfNyD</a:t>
            </a:r>
            <a:r>
              <a:rPr lang="en-US" sz="3400" dirty="0" smtClean="0">
                <a:latin typeface="Metrix-1" pitchFamily="18" charset="0"/>
              </a:rPr>
              <a:t>; (2)&amp;</a:t>
            </a:r>
            <a:r>
              <a:rPr lang="en-US" sz="3400" dirty="0" err="1" smtClean="0">
                <a:latin typeface="Metrix-1" pitchFamily="18" charset="0"/>
              </a:rPr>
              <a:t>uftwGif</a:t>
            </a:r>
            <a:r>
              <a:rPr lang="en-US" sz="3400" dirty="0" smtClean="0">
                <a:latin typeface="Metrix-1" pitchFamily="18" charset="0"/>
              </a:rPr>
              <a:t>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589014"/>
            <a:ext cx="7543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138488" algn="l"/>
                <a:tab pos="3657600" algn="l"/>
              </a:tabLst>
            </a:pPr>
            <a:r>
              <a:rPr lang="en-US" sz="3400" dirty="0" smtClean="0">
                <a:latin typeface="Metrix-1" pitchFamily="18" charset="0"/>
              </a:rPr>
              <a:t>(y-'k)	 (y-'k) </a:t>
            </a:r>
            <a:r>
              <a:rPr lang="en-US" sz="3400" dirty="0" err="1" smtClean="0">
                <a:latin typeface="Metrix-1" pitchFamily="18" charset="0"/>
              </a:rPr>
              <a:t>jynhfNyD</a:t>
            </a:r>
            <a:r>
              <a:rPr lang="en-US" sz="3400" dirty="0" smtClean="0">
                <a:latin typeface="Metrix-1" pitchFamily="18" charset="0"/>
              </a:rPr>
              <a:t>; (2)&amp;</a:t>
            </a:r>
            <a:r>
              <a:rPr lang="en-US" sz="3400" dirty="0" err="1" smtClean="0">
                <a:latin typeface="Metrix-1" pitchFamily="18" charset="0"/>
              </a:rPr>
              <a:t>uftwGif</a:t>
            </a:r>
            <a:r>
              <a:rPr lang="en-US" sz="3400" dirty="0" smtClean="0">
                <a:latin typeface="Metrix-1" pitchFamily="18" charset="0"/>
              </a:rPr>
              <a:t>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3320534"/>
            <a:ext cx="7543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138488" algn="l"/>
                <a:tab pos="3657600" algn="l"/>
              </a:tabLst>
            </a:pPr>
            <a:r>
              <a:rPr lang="en-US" sz="3400" dirty="0" smtClean="0">
                <a:latin typeface="Metrix-1" pitchFamily="18" charset="0"/>
              </a:rPr>
              <a:t>('k-y) 	 ('k-y) </a:t>
            </a:r>
            <a:r>
              <a:rPr lang="en-US" sz="3400" dirty="0" err="1" smtClean="0">
                <a:latin typeface="Metrix-1" pitchFamily="18" charset="0"/>
              </a:rPr>
              <a:t>jynhfNyD</a:t>
            </a:r>
            <a:r>
              <a:rPr lang="en-US" sz="3400" dirty="0" smtClean="0">
                <a:latin typeface="Metrix-1" pitchFamily="18" charset="0"/>
              </a:rPr>
              <a:t>; (2)&amp;</a:t>
            </a:r>
            <a:r>
              <a:rPr lang="en-US" sz="3400" dirty="0" err="1" smtClean="0">
                <a:latin typeface="Metrix-1" pitchFamily="18" charset="0"/>
              </a:rPr>
              <a:t>uftwGif</a:t>
            </a:r>
            <a:r>
              <a:rPr lang="en-US" sz="3400" dirty="0" smtClean="0">
                <a:latin typeface="Metrix-1" pitchFamily="18" charset="0"/>
              </a:rPr>
              <a:t>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3930134"/>
            <a:ext cx="7543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138488" algn="l"/>
                <a:tab pos="3657600" algn="l"/>
              </a:tabLst>
            </a:pPr>
            <a:r>
              <a:rPr lang="en-US" sz="3400" dirty="0" smtClean="0">
                <a:latin typeface="Metrix-1" pitchFamily="18" charset="0"/>
              </a:rPr>
              <a:t>('k-'k) 	 ('k-'k) </a:t>
            </a:r>
            <a:r>
              <a:rPr lang="en-US" sz="3400" dirty="0" err="1" smtClean="0">
                <a:latin typeface="Metrix-1" pitchFamily="18" charset="0"/>
              </a:rPr>
              <a:t>jynhfNyD</a:t>
            </a:r>
            <a:r>
              <a:rPr lang="en-US" sz="3400" dirty="0" smtClean="0">
                <a:latin typeface="Metrix-1" pitchFamily="18" charset="0"/>
              </a:rPr>
              <a:t>; (2)&amp;</a:t>
            </a:r>
            <a:r>
              <a:rPr lang="en-US" sz="3400" dirty="0" err="1" smtClean="0">
                <a:latin typeface="Metrix-1" pitchFamily="18" charset="0"/>
              </a:rPr>
              <a:t>uftwGif</a:t>
            </a:r>
            <a:r>
              <a:rPr lang="en-US" sz="3400" dirty="0" smtClean="0">
                <a:latin typeface="Metrix-1" pitchFamily="18" charset="0"/>
              </a:rPr>
              <a:t>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514" y="4648200"/>
            <a:ext cx="9891486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lnSpc>
                <a:spcPct val="120000"/>
              </a:lnSpc>
              <a:buFont typeface="Wingdings" pitchFamily="2" charset="2"/>
              <a:buChar char="§"/>
              <a:tabLst>
                <a:tab pos="3138488" algn="l"/>
                <a:tab pos="3657600" algn="l"/>
              </a:tabLst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DAE </a:t>
            </a:r>
            <a:r>
              <a:rPr lang="en-US" sz="3400" b="1" dirty="0" smtClean="0">
                <a:latin typeface="Metrix-1" pitchFamily="18" charset="0"/>
              </a:rPr>
              <a:t>½Hk;odkY </a:t>
            </a:r>
            <a:r>
              <a:rPr lang="en-US" sz="3400" b="1" dirty="0" err="1" smtClean="0">
                <a:latin typeface="Metrix-1" pitchFamily="18" charset="0"/>
              </a:rPr>
              <a:t>umvydkif</a:t>
            </a:r>
            <a:r>
              <a:rPr lang="en-US" sz="3400" b="1" dirty="0" smtClean="0">
                <a:latin typeface="Metrix-1" pitchFamily="18" charset="0"/>
              </a:rPr>
              <a:t>;&amp;</a:t>
            </a:r>
            <a:r>
              <a:rPr lang="en-US" sz="3400" b="1" dirty="0" err="1" smtClean="0">
                <a:latin typeface="Metrix-1" pitchFamily="18" charset="0"/>
              </a:rPr>
              <a:t>ufjynhfNyD</a:t>
            </a:r>
            <a:r>
              <a:rPr lang="en-US" sz="3400" b="1" dirty="0" smtClean="0">
                <a:latin typeface="Metrix-1" pitchFamily="18" charset="0"/>
              </a:rPr>
              <a:t>; (7)&amp;</a:t>
            </a:r>
            <a:r>
              <a:rPr lang="en-US" sz="3400" b="1" dirty="0" err="1" smtClean="0">
                <a:latin typeface="Metrix-1" pitchFamily="18" charset="0"/>
              </a:rPr>
              <a:t>uftwGif</a:t>
            </a:r>
            <a:r>
              <a:rPr lang="en-US" sz="3400" b="1" dirty="0" smtClean="0">
                <a:latin typeface="Metrix-1" pitchFamily="18" charset="0"/>
              </a:rPr>
              <a:t>;  </a:t>
            </a:r>
            <a:r>
              <a:rPr lang="en-US" sz="3400" b="1" dirty="0" err="1" smtClean="0">
                <a:latin typeface="Metrix-1" pitchFamily="18" charset="0"/>
              </a:rPr>
              <a:t>rl&amp;if;ydkY&amp;ef</a:t>
            </a:r>
            <a:r>
              <a:rPr lang="en-US" sz="3400" b="1" dirty="0" smtClean="0">
                <a:latin typeface="Metrix-1" pitchFamily="18" charset="0"/>
              </a:rPr>
              <a:t>/ </a:t>
            </a:r>
          </a:p>
          <a:p>
            <a:pPr marL="465138" indent="-465138">
              <a:lnSpc>
                <a:spcPct val="120000"/>
              </a:lnSpc>
              <a:buFont typeface="Wingdings" pitchFamily="2" charset="2"/>
              <a:buChar char="§"/>
              <a:tabLst>
                <a:tab pos="3138488" algn="l"/>
                <a:tab pos="36576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MLRC </a:t>
            </a:r>
            <a:r>
              <a:rPr lang="en-US" sz="3400" dirty="0" err="1" smtClean="0">
                <a:latin typeface="Metrix-1" pitchFamily="18" charset="0"/>
              </a:rPr>
              <a:t>odkY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rdwåLk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ydkY&amp;ef</a:t>
            </a:r>
            <a:endParaRPr lang="en-US" sz="3400" dirty="0" smtClean="0">
              <a:latin typeface="Metrix-1" pitchFamily="18" charset="0"/>
            </a:endParaRPr>
          </a:p>
          <a:p>
            <a:pPr marL="465138" indent="-465138">
              <a:lnSpc>
                <a:spcPct val="120000"/>
              </a:lnSpc>
              <a:buFont typeface="Wingdings" pitchFamily="2" charset="2"/>
              <a:buChar char="§"/>
              <a:tabLst>
                <a:tab pos="3138488" algn="l"/>
                <a:tab pos="3657600" algn="l"/>
              </a:tabLst>
            </a:pPr>
            <a:r>
              <a:rPr lang="en-US" sz="3400" dirty="0" err="1" smtClean="0">
                <a:latin typeface="Metrix-1" pitchFamily="18" charset="0"/>
              </a:rPr>
              <a:t>ydkY&amp;rnfhol</a:t>
            </a:r>
            <a:r>
              <a:rPr lang="en-US" sz="3400" dirty="0" smtClean="0">
                <a:latin typeface="Metrix-1" pitchFamily="18" charset="0"/>
              </a:rPr>
              <a:t> - NrdKUe,ftqihfwm0ef½Sdolrsm;</a:t>
            </a:r>
            <a:endParaRPr lang="en-US" sz="3400" dirty="0"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53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124200" y="201793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276600" y="2170331"/>
            <a:ext cx="1143000" cy="15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276600" y="4226143"/>
            <a:ext cx="1143000" cy="15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276600" y="3618131"/>
            <a:ext cx="1143000" cy="15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276600" y="2888199"/>
            <a:ext cx="1143000" cy="15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-1" y="152400"/>
            <a:ext cx="990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(13) pm&amp;if;rSwfwrf;wifolrsm;wm0ef</a:t>
            </a:r>
            <a:endParaRPr lang="en-US" sz="3200" b="1" dirty="0" smtClean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1066800"/>
            <a:ext cx="9753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 smtClean="0">
                <a:latin typeface="Metrix-1" pitchFamily="18" charset="0"/>
              </a:rPr>
              <a:t>tcsdefESifhwpfajy;nDra&amp;mufaomûrdUe,frsm;odkU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EIdk;aqmfyg</a:t>
            </a:r>
            <a:r>
              <a:rPr lang="en-US" sz="3400" dirty="0" smtClean="0">
                <a:latin typeface="Metrix-1" pitchFamily="18" charset="0"/>
              </a:rPr>
              <a:t>/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smtClean="0">
                <a:latin typeface="Metrix-1" pitchFamily="18" charset="0"/>
              </a:rPr>
              <a:t>a&amp;muf½SdvmaomyHkpH (13) </a:t>
            </a:r>
            <a:r>
              <a:rPr lang="en-US" sz="3400" dirty="0" err="1" smtClean="0">
                <a:latin typeface="Metrix-1" pitchFamily="18" charset="0"/>
              </a:rPr>
              <a:t>wGifygaompcef;trnfrsm;udk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yHkpH</a:t>
            </a:r>
            <a:r>
              <a:rPr lang="en-US" sz="3400" dirty="0" smtClean="0">
                <a:latin typeface="Metrix-1" pitchFamily="18" charset="0"/>
              </a:rPr>
              <a:t>(11)</a:t>
            </a:r>
            <a:r>
              <a:rPr lang="en-US" sz="3400" dirty="0" err="1" smtClean="0">
                <a:latin typeface="Metrix-1" pitchFamily="18" charset="0"/>
              </a:rPr>
              <a:t>ESifh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wdkufqdkifppfaq;yg</a:t>
            </a:r>
            <a:r>
              <a:rPr lang="en-US" sz="3400" dirty="0" smtClean="0">
                <a:latin typeface="Metrix-1" pitchFamily="18" charset="0"/>
              </a:rPr>
              <a:t>/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 smtClean="0">
                <a:latin typeface="Metrix-1" pitchFamily="18" charset="0"/>
              </a:rPr>
              <a:t>yHkpH</a:t>
            </a:r>
            <a:r>
              <a:rPr lang="en-US" sz="3400" dirty="0" smtClean="0">
                <a:latin typeface="Metrix-1" pitchFamily="18" charset="0"/>
              </a:rPr>
              <a:t> (13) </a:t>
            </a:r>
            <a:r>
              <a:rPr lang="en-US" sz="3400" dirty="0" err="1" smtClean="0">
                <a:latin typeface="Metrix-1" pitchFamily="18" charset="0"/>
              </a:rPr>
              <a:t>acgif;pOfyg</a:t>
            </a:r>
            <a:r>
              <a:rPr lang="en-US" sz="3400" dirty="0" smtClean="0">
                <a:latin typeface="Metrix-1" pitchFamily="18" charset="0"/>
              </a:rPr>
              <a:t> 'kwd,vdkif;½SdjznfhpGuf&amp;ef? </a:t>
            </a:r>
            <a:r>
              <a:rPr lang="en-US" sz="3400" dirty="0" err="1" smtClean="0">
                <a:latin typeface="Metrix-1" pitchFamily="18" charset="0"/>
              </a:rPr>
              <a:t>y,fzsuf&amp;efrsm;udk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pcef;wdkif;wGif</a:t>
            </a:r>
            <a:r>
              <a:rPr lang="en-US" sz="3400" dirty="0" smtClean="0">
                <a:latin typeface="Metrix-1" pitchFamily="18" charset="0"/>
              </a:rPr>
              <a:t>  aqmif½Gufxm;rI ½Sd? r½Sdppfaq;yg/</a:t>
            </a:r>
          </a:p>
          <a:p>
            <a:pPr algn="just">
              <a:lnSpc>
                <a:spcPts val="4800"/>
              </a:lnSpc>
            </a:pPr>
            <a:r>
              <a:rPr lang="en-US" sz="3400" dirty="0" smtClean="0">
                <a:latin typeface="Metrix-1" pitchFamily="18" charset="0"/>
              </a:rPr>
              <a:t>	(y-y)</a:t>
            </a:r>
            <a:r>
              <a:rPr lang="en-US" sz="3400" dirty="0" err="1" smtClean="0">
                <a:latin typeface="Metrix-1" pitchFamily="18" charset="0"/>
              </a:rPr>
              <a:t>umvjzpfygu</a:t>
            </a:r>
            <a:r>
              <a:rPr lang="en-US" sz="3400" dirty="0" smtClean="0">
                <a:latin typeface="Metrix-1" pitchFamily="18" charset="0"/>
              </a:rPr>
              <a:t> rdrdqufvufaqmif½GufEdkifatmif	 	</a:t>
            </a:r>
            <a:r>
              <a:rPr lang="en-US" sz="3400" dirty="0" err="1" smtClean="0">
                <a:latin typeface="Metrix-1" pitchFamily="18" charset="0"/>
              </a:rPr>
              <a:t>jznfhoGif;jcif</a:t>
            </a:r>
            <a:r>
              <a:rPr lang="en-US" sz="3400" dirty="0" smtClean="0">
                <a:latin typeface="Metrix-1" pitchFamily="18" charset="0"/>
              </a:rPr>
              <a:t>;?y,fzsufjcif;wdkYudkaqmif½Gufyg/</a:t>
            </a:r>
            <a:r>
              <a:rPr lang="en-US" sz="3400" dirty="0" err="1" smtClean="0">
                <a:latin typeface="Metrix-1" pitchFamily="18" charset="0"/>
              </a:rPr>
              <a:t>ûrdUe,fBuD;Muyfa</a:t>
            </a:r>
            <a:r>
              <a:rPr lang="en-US" sz="3400" dirty="0" smtClean="0">
                <a:latin typeface="Metrix-1" pitchFamily="18" charset="0"/>
              </a:rPr>
              <a:t>&amp;;</a:t>
            </a:r>
            <a:r>
              <a:rPr lang="en-US" sz="3400" dirty="0" err="1" smtClean="0">
                <a:latin typeface="Metrix-1" pitchFamily="18" charset="0"/>
              </a:rPr>
              <a:t>rI</a:t>
            </a:r>
            <a:r>
              <a:rPr lang="en-US" sz="3400" dirty="0" smtClean="0">
                <a:latin typeface="Metrix-1" pitchFamily="18" charset="0"/>
              </a:rPr>
              <a:t>;</a:t>
            </a:r>
            <a:r>
              <a:rPr lang="en-US" sz="3400" dirty="0">
                <a:latin typeface="Metrix-1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TM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tm;owday;yg</a:t>
            </a:r>
            <a:r>
              <a:rPr lang="en-US" sz="3400" dirty="0" smtClean="0">
                <a:latin typeface="Metrix-1" pitchFamily="18" charset="0"/>
              </a:rPr>
              <a:t>/(y-'k)</a:t>
            </a:r>
            <a:r>
              <a:rPr lang="en-US" sz="3400" dirty="0" err="1" smtClean="0">
                <a:latin typeface="Metrix-1" pitchFamily="18" charset="0"/>
              </a:rPr>
              <a:t>umvjzpfygu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3400" dirty="0" err="1" smtClean="0">
                <a:latin typeface="Metrix-1" pitchFamily="18" charset="0"/>
              </a:rPr>
              <a:t>tm;today;yg</a:t>
            </a:r>
            <a:r>
              <a:rPr lang="en-US" sz="3400" dirty="0">
                <a:latin typeface="Metrix-1" pitchFamily="18" charset="0"/>
              </a:rPr>
              <a:t>/</a:t>
            </a:r>
            <a:endParaRPr lang="en-US" sz="34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265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1" y="76200"/>
            <a:ext cx="990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(13) pm&amp;if;rSwfwrf;wifolrsm;wm0ef</a:t>
            </a:r>
            <a:endParaRPr lang="en-US" sz="3200" b="1" dirty="0" smtClean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013" y="685800"/>
            <a:ext cx="9753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 smtClean="0">
                <a:latin typeface="Metrix-1" pitchFamily="18" charset="0"/>
              </a:rPr>
              <a:t>yHkpH</a:t>
            </a:r>
            <a:r>
              <a:rPr lang="en-US" sz="3400" dirty="0" smtClean="0">
                <a:latin typeface="Metrix-1" pitchFamily="18" charset="0"/>
              </a:rPr>
              <a:t> (13) </a:t>
            </a:r>
            <a:r>
              <a:rPr lang="en-US" sz="3400" dirty="0" err="1" smtClean="0">
                <a:latin typeface="Metrix-1" pitchFamily="18" charset="0"/>
              </a:rPr>
              <a:t>acgif;pOfyg</a:t>
            </a:r>
            <a:r>
              <a:rPr lang="en-US" sz="3400" dirty="0" smtClean="0">
                <a:latin typeface="Metrix-1" pitchFamily="18" charset="0"/>
              </a:rPr>
              <a:t> wwd,vdkif;½Sd </a:t>
            </a:r>
            <a:r>
              <a:rPr lang="en-US" sz="3400" dirty="0" err="1" smtClean="0">
                <a:latin typeface="Metrix-1" pitchFamily="18" charset="0"/>
              </a:rPr>
              <a:t>jznfhpGuf&amp;efudk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pcef;wdkif;wGif</a:t>
            </a:r>
            <a:r>
              <a:rPr lang="en-US" sz="3400" dirty="0" smtClean="0">
                <a:latin typeface="Metrix-1" pitchFamily="18" charset="0"/>
              </a:rPr>
              <a:t> aqmif½Gufxm;rI½Sd?r½Sdppfaq;yg/ (rdrdwdkYaqmif½Gufay;vQifvGJrSm;Edkifojzifhf</a:t>
            </a:r>
            <a:r>
              <a:rPr lang="en-US" sz="3400" dirty="0">
                <a:latin typeface="Metrix-1" pitchFamily="18" charset="0"/>
              </a:rPr>
              <a:t>	 </a:t>
            </a:r>
            <a:r>
              <a:rPr lang="en-US" sz="3400" dirty="0" err="1">
                <a:latin typeface="Metrix-1" pitchFamily="18" charset="0"/>
              </a:rPr>
              <a:t>ûrdUe,fBuD;Muyfa</a:t>
            </a:r>
            <a:r>
              <a:rPr lang="en-US" sz="3400" dirty="0">
                <a:latin typeface="Metrix-1" pitchFamily="18" charset="0"/>
              </a:rPr>
              <a:t>&amp;;</a:t>
            </a:r>
            <a:r>
              <a:rPr lang="en-US" sz="3400" dirty="0" err="1" smtClean="0">
                <a:latin typeface="Metrix-1" pitchFamily="18" charset="0"/>
              </a:rPr>
              <a:t>rI</a:t>
            </a:r>
            <a:r>
              <a:rPr lang="en-US" sz="3400" dirty="0" smtClean="0">
                <a:latin typeface="Metrix-1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TM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400" dirty="0" err="1" smtClean="0">
                <a:latin typeface="Metrix-1" pitchFamily="18" charset="0"/>
              </a:rPr>
              <a:t>tm;qufoG,f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>
                <a:latin typeface="Metrix-1" pitchFamily="18" charset="0"/>
              </a:rPr>
              <a:t>taMumif;Mum;yg</a:t>
            </a:r>
            <a:r>
              <a:rPr lang="en-US" sz="3400" dirty="0" smtClean="0">
                <a:latin typeface="Metrix-1" pitchFamily="18" charset="0"/>
              </a:rPr>
              <a:t>/)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 smtClean="0">
                <a:latin typeface="Metrix-1" pitchFamily="18" charset="0"/>
              </a:rPr>
              <a:t>yHkpH</a:t>
            </a:r>
            <a:r>
              <a:rPr lang="en-US" sz="3400" dirty="0" smtClean="0">
                <a:latin typeface="Metrix-1" pitchFamily="18" charset="0"/>
              </a:rPr>
              <a:t> (13) atmufqHk;ydkif;½Sdxyfqifhppfaq;ol </a:t>
            </a:r>
            <a:r>
              <a:rPr lang="en-US" sz="3400" dirty="0" err="1" smtClean="0">
                <a:latin typeface="Metrix-1" pitchFamily="18" charset="0"/>
              </a:rPr>
              <a:t>vufrSwfrsm</a:t>
            </a:r>
            <a:r>
              <a:rPr lang="en-US" sz="3400" dirty="0" smtClean="0">
                <a:latin typeface="Metrix-1" pitchFamily="18" charset="0"/>
              </a:rPr>
              <a:t>; </a:t>
            </a:r>
            <a:r>
              <a:rPr lang="en-US" sz="3400" dirty="0" err="1" smtClean="0">
                <a:latin typeface="Metrix-1" pitchFamily="18" charset="0"/>
              </a:rPr>
              <a:t>jynfhpHkvQif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yHkpH</a:t>
            </a:r>
            <a:r>
              <a:rPr lang="en-US" sz="3400" dirty="0" smtClean="0">
                <a:latin typeface="Metrix-1" pitchFamily="18" charset="0"/>
              </a:rPr>
              <a:t> (13) </a:t>
            </a:r>
            <a:r>
              <a:rPr lang="en-US" sz="3400" dirty="0" err="1" smtClean="0">
                <a:latin typeface="Metrix-1" pitchFamily="18" charset="0"/>
              </a:rPr>
              <a:t>wifjycsufudkppfaq;yg</a:t>
            </a:r>
            <a:r>
              <a:rPr lang="en-US" sz="3400" dirty="0" smtClean="0">
                <a:latin typeface="Metrix-1" pitchFamily="18" charset="0"/>
              </a:rPr>
              <a:t>/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>
                <a:latin typeface="Metrix-1" pitchFamily="18" charset="0"/>
              </a:rPr>
              <a:t>u</a:t>
            </a:r>
            <a:r>
              <a:rPr lang="en-US" sz="3400" dirty="0" err="1" smtClean="0">
                <a:latin typeface="Metrix-1" pitchFamily="18" charset="0"/>
              </a:rPr>
              <a:t>av;rsm</a:t>
            </a:r>
            <a:r>
              <a:rPr lang="en-US" sz="3400" dirty="0" smtClean="0">
                <a:latin typeface="Metrix-1" pitchFamily="18" charset="0"/>
              </a:rPr>
              <a:t>;\</a:t>
            </a:r>
            <a:r>
              <a:rPr lang="en-US" sz="3400" dirty="0" err="1" smtClean="0">
                <a:latin typeface="Metrix-1" pitchFamily="18" charset="0"/>
              </a:rPr>
              <a:t>trnfpm&amp;if;udkrdrd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en-US" sz="3400" dirty="0" smtClean="0">
                <a:latin typeface="Metrix-1" pitchFamily="18" charset="0"/>
              </a:rPr>
              <a:t>  </a:t>
            </a:r>
            <a:r>
              <a:rPr lang="en-US" sz="3400" dirty="0" err="1" smtClean="0">
                <a:latin typeface="Metrix-1" pitchFamily="18" charset="0"/>
              </a:rPr>
              <a:t>wGifrSwfwrf;wifyg</a:t>
            </a:r>
            <a:r>
              <a:rPr lang="en-US" sz="3400" dirty="0" smtClean="0">
                <a:latin typeface="Metrix-1" pitchFamily="18" charset="0"/>
              </a:rPr>
              <a:t>/ (</a:t>
            </a:r>
            <a:r>
              <a:rPr lang="en-US" sz="3400" dirty="0" err="1" smtClean="0">
                <a:latin typeface="Metrix-1" pitchFamily="18" charset="0"/>
              </a:rPr>
              <a:t>pmwdkif</a:t>
            </a:r>
            <a:r>
              <a:rPr lang="en-US" sz="3400" dirty="0" smtClean="0">
                <a:latin typeface="Metrix-1" pitchFamily="18" charset="0"/>
              </a:rPr>
              <a:t> -3 </a:t>
            </a:r>
            <a:r>
              <a:rPr lang="en-US" sz="3400" dirty="0" err="1" smtClean="0">
                <a:latin typeface="Metrix-1" pitchFamily="18" charset="0"/>
              </a:rPr>
              <a:t>wGifoifwef;om;rsm</a:t>
            </a:r>
            <a:r>
              <a:rPr lang="en-US" sz="3400" dirty="0" smtClean="0">
                <a:latin typeface="Metrix-1" pitchFamily="18" charset="0"/>
              </a:rPr>
              <a:t>;\ </a:t>
            </a:r>
            <a:r>
              <a:rPr lang="en-US" sz="3400" dirty="0" err="1" smtClean="0">
                <a:latin typeface="Metrix-1" pitchFamily="18" charset="0"/>
              </a:rPr>
              <a:t>oifwef;wuf&amp;uf</a:t>
            </a:r>
            <a:r>
              <a:rPr lang="en-US" sz="3400" dirty="0" smtClean="0">
                <a:latin typeface="Metrix-1" pitchFamily="18" charset="0"/>
              </a:rPr>
              <a:t> [</a:t>
            </a:r>
            <a:r>
              <a:rPr lang="en-US" sz="3400" dirty="0" err="1" smtClean="0">
                <a:latin typeface="Metrix-1" pitchFamily="18" charset="0"/>
              </a:rPr>
              <a:t>kwf</a:t>
            </a:r>
            <a:r>
              <a:rPr lang="en-US" sz="3400" dirty="0" smtClean="0">
                <a:latin typeface="Metrix-1" pitchFamily="18" charset="0"/>
              </a:rPr>
              <a:t>? r[</a:t>
            </a:r>
            <a:r>
              <a:rPr lang="en-US" sz="3400" dirty="0" err="1" smtClean="0">
                <a:latin typeface="Metrix-1" pitchFamily="18" charset="0"/>
              </a:rPr>
              <a:t>kwfppfyg</a:t>
            </a:r>
            <a:r>
              <a:rPr lang="en-US" sz="3400" dirty="0" smtClean="0">
                <a:latin typeface="Metrix-1" pitchFamily="18" charset="0"/>
              </a:rPr>
              <a:t>/ pmwdkif-4 &amp;</a:t>
            </a:r>
            <a:r>
              <a:rPr lang="en-US" sz="3400" dirty="0" err="1" smtClean="0">
                <a:latin typeface="Metrix-1" pitchFamily="18" charset="0"/>
              </a:rPr>
              <a:t>mcdkifEIef;ppfyg?pmwdkif</a:t>
            </a:r>
            <a:r>
              <a:rPr lang="en-US" sz="3400" dirty="0" smtClean="0">
                <a:latin typeface="Metrix-1" pitchFamily="18" charset="0"/>
              </a:rPr>
              <a:t>- 5 </a:t>
            </a:r>
            <a:r>
              <a:rPr lang="en-US" sz="3400" dirty="0" err="1" smtClean="0">
                <a:latin typeface="Metrix-1" pitchFamily="18" charset="0"/>
              </a:rPr>
              <a:t>jynfh?rjynfh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udkppfyg</a:t>
            </a:r>
            <a:r>
              <a:rPr lang="en-US" sz="3400" dirty="0" smtClean="0">
                <a:latin typeface="Metrix-1" pitchFamily="18" charset="0"/>
              </a:rPr>
              <a:t>/)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12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1" y="152400"/>
            <a:ext cx="990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(13) pm&amp;if;rSwfwrf;wifolrsm;wm0ef</a:t>
            </a:r>
            <a:endParaRPr lang="en-US" sz="3200" b="1" dirty="0" smtClean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914400"/>
            <a:ext cx="9753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 smtClean="0">
                <a:latin typeface="Metrix-1" pitchFamily="18" charset="0"/>
              </a:rPr>
              <a:t>pmwdkif</a:t>
            </a:r>
            <a:r>
              <a:rPr lang="en-US" sz="3400" dirty="0" smtClean="0">
                <a:latin typeface="Metrix-1" pitchFamily="18" charset="0"/>
              </a:rPr>
              <a:t>(5)</a:t>
            </a:r>
            <a:r>
              <a:rPr lang="en-US" sz="3400" dirty="0" err="1" smtClean="0">
                <a:latin typeface="Metrix-1" pitchFamily="18" charset="0"/>
              </a:rPr>
              <a:t>yg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rifeDjzifhazmfjyrI</a:t>
            </a:r>
            <a:r>
              <a:rPr lang="en-US" sz="3400" dirty="0" smtClean="0">
                <a:latin typeface="Metrix-1" pitchFamily="18" charset="0"/>
              </a:rPr>
              <a:t>? 0dkifxm;rIwdkYudky,fíZ,m;atmufydkif;½Sd </a:t>
            </a:r>
            <a:r>
              <a:rPr lang="en-US" sz="3400" dirty="0" err="1">
                <a:latin typeface="Metrix-1" pitchFamily="18" charset="0"/>
              </a:rPr>
              <a:t>oifwef;wuf&amp;uf</a:t>
            </a:r>
            <a:r>
              <a:rPr lang="en-US" sz="3400" dirty="0">
                <a:latin typeface="Metrix-1" pitchFamily="18" charset="0"/>
              </a:rPr>
              <a:t> 75</a:t>
            </a:r>
            <a:r>
              <a:rPr lang="en-US" sz="3400" dirty="0"/>
              <a:t> </a:t>
            </a:r>
            <a:r>
              <a:rPr lang="en-US" sz="2800" dirty="0"/>
              <a:t>%</a:t>
            </a:r>
            <a:r>
              <a:rPr lang="en-US" sz="3400" dirty="0"/>
              <a:t>  </a:t>
            </a:r>
            <a:r>
              <a:rPr lang="en-US" sz="3400" dirty="0" err="1" smtClean="0">
                <a:latin typeface="Metrix-1" pitchFamily="18" charset="0"/>
              </a:rPr>
              <a:t>jynfhrDolOD;a&amp;aygif;ESifhwdkufqdkifppfaq;yg</a:t>
            </a:r>
            <a:r>
              <a:rPr lang="en-US" sz="3400" dirty="0" smtClean="0">
                <a:latin typeface="Metrix-1" pitchFamily="18" charset="0"/>
              </a:rPr>
              <a:t>/</a:t>
            </a:r>
            <a:endParaRPr lang="en-US" sz="3400" dirty="0">
              <a:latin typeface="Metrix-1" pitchFamily="18" charset="0"/>
            </a:endParaRP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>
                <a:latin typeface="Metrix-1" pitchFamily="18" charset="0"/>
              </a:rPr>
              <a:t>p</a:t>
            </a:r>
            <a:r>
              <a:rPr lang="en-US" sz="3400" dirty="0" err="1" smtClean="0">
                <a:latin typeface="Metrix-1" pitchFamily="18" charset="0"/>
              </a:rPr>
              <a:t>mwdkif</a:t>
            </a:r>
            <a:r>
              <a:rPr lang="en-US" sz="3400" dirty="0" smtClean="0">
                <a:latin typeface="Metrix-1" pitchFamily="18" charset="0"/>
              </a:rPr>
              <a:t> (6)</a:t>
            </a:r>
            <a:r>
              <a:rPr lang="en-US" sz="3400" dirty="0" err="1" smtClean="0">
                <a:latin typeface="Metrix-1" pitchFamily="18" charset="0"/>
              </a:rPr>
              <a:t>wGif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tydkif;jzifhazmfjyrI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rifeDtoHk;ûyrI</a:t>
            </a:r>
            <a:r>
              <a:rPr lang="en-US" sz="3400" dirty="0" smtClean="0">
                <a:latin typeface="Metrix-1" pitchFamily="18" charset="0"/>
              </a:rPr>
              <a:t> ½Sd? r½Sd </a:t>
            </a:r>
            <a:r>
              <a:rPr lang="en-US" sz="3400" dirty="0" err="1" smtClean="0">
                <a:latin typeface="Metrix-1" pitchFamily="18" charset="0"/>
              </a:rPr>
              <a:t>ppfyg</a:t>
            </a:r>
            <a:r>
              <a:rPr lang="en-US" sz="3400" dirty="0" smtClean="0">
                <a:latin typeface="Metrix-1" pitchFamily="18" charset="0"/>
              </a:rPr>
              <a:t>/ tydkif;azmfjyrIr½Sdygu </a:t>
            </a:r>
            <a:r>
              <a:rPr lang="en-US" sz="3400" dirty="0" err="1" smtClean="0">
                <a:latin typeface="Metrix-1" pitchFamily="18" charset="0"/>
              </a:rPr>
              <a:t>oifwef;vufpGJudktoHk;ûyyg</a:t>
            </a:r>
            <a:r>
              <a:rPr lang="en-US" sz="3400" dirty="0" smtClean="0">
                <a:latin typeface="Metrix-1" pitchFamily="18" charset="0"/>
              </a:rPr>
              <a:t>/ </a:t>
            </a:r>
            <a:r>
              <a:rPr lang="en-US" sz="3400" dirty="0" err="1" smtClean="0">
                <a:latin typeface="Metrix-1" pitchFamily="18" charset="0"/>
              </a:rPr>
              <a:t>rifeDrsm;udky,fí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Z,m</a:t>
            </a:r>
            <a:r>
              <a:rPr lang="en-US" sz="3400" dirty="0" smtClean="0">
                <a:latin typeface="Metrix-1" pitchFamily="18" charset="0"/>
              </a:rPr>
              <a:t>; atmufydkif</a:t>
            </a:r>
            <a:r>
              <a:rPr lang="en-US" sz="3400" dirty="0">
                <a:latin typeface="Metrix-1" pitchFamily="18" charset="0"/>
              </a:rPr>
              <a:t>;½Sd </a:t>
            </a:r>
            <a:r>
              <a:rPr lang="en-US" sz="3400" dirty="0" err="1" smtClean="0">
                <a:latin typeface="Metrix-1" pitchFamily="18" charset="0"/>
              </a:rPr>
              <a:t>arQmfrSef</a:t>
            </a:r>
            <a:r>
              <a:rPr lang="en-US" sz="3400" dirty="0" smtClean="0">
                <a:latin typeface="Metrix-1" pitchFamily="18" charset="0"/>
              </a:rPr>
              <a:t>;&amp;</a:t>
            </a:r>
            <a:r>
              <a:rPr lang="en-US" sz="3400" dirty="0" err="1" smtClean="0">
                <a:latin typeface="Metrix-1" pitchFamily="18" charset="0"/>
              </a:rPr>
              <a:t>v'f</a:t>
            </a:r>
            <a:r>
              <a:rPr lang="en-US" sz="3400" dirty="0" smtClean="0">
                <a:latin typeface="Metrix-1" pitchFamily="18" charset="0"/>
              </a:rPr>
              <a:t> 60</a:t>
            </a:r>
            <a:r>
              <a:rPr lang="en-US" sz="2800" dirty="0" smtClean="0"/>
              <a:t>%</a:t>
            </a:r>
            <a:r>
              <a:rPr lang="en-US" sz="3400" dirty="0" smtClean="0"/>
              <a:t>  </a:t>
            </a:r>
            <a:r>
              <a:rPr lang="en-US" sz="3400" dirty="0" err="1" smtClean="0">
                <a:latin typeface="Metrix-1" pitchFamily="18" charset="0"/>
              </a:rPr>
              <a:t>jynfhrDolOD;a&amp;aygif</a:t>
            </a:r>
            <a:r>
              <a:rPr lang="en-US" sz="3400" dirty="0" smtClean="0">
                <a:latin typeface="Metrix-1" pitchFamily="18" charset="0"/>
              </a:rPr>
              <a:t>; </a:t>
            </a:r>
            <a:r>
              <a:rPr lang="en-US" sz="3400" dirty="0" err="1" smtClean="0">
                <a:latin typeface="Metrix-1" pitchFamily="18" charset="0"/>
              </a:rPr>
              <a:t>ESifh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wdkufqdkifppfaq;yg</a:t>
            </a:r>
            <a:r>
              <a:rPr lang="en-US" sz="3400" dirty="0" smtClean="0">
                <a:latin typeface="Metrix-1" pitchFamily="18" charset="0"/>
              </a:rPr>
              <a:t>/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tm;owday;yg</a:t>
            </a:r>
            <a:r>
              <a:rPr lang="en-US" sz="3400" dirty="0" smtClean="0">
                <a:latin typeface="Metrix-1" pitchFamily="18" charset="0"/>
              </a:rPr>
              <a:t>/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>
                <a:latin typeface="Metrix-1" pitchFamily="18" charset="0"/>
              </a:rPr>
              <a:t>p</a:t>
            </a:r>
            <a:r>
              <a:rPr lang="en-US" sz="3400" dirty="0" err="1" smtClean="0">
                <a:latin typeface="Metrix-1" pitchFamily="18" charset="0"/>
              </a:rPr>
              <a:t>mwdkif</a:t>
            </a:r>
            <a:r>
              <a:rPr lang="en-US" sz="3400" dirty="0" smtClean="0">
                <a:latin typeface="Metrix-1" pitchFamily="18" charset="0"/>
              </a:rPr>
              <a:t>(3) </a:t>
            </a:r>
            <a:r>
              <a:rPr lang="en-US" sz="3400" dirty="0" err="1" smtClean="0">
                <a:latin typeface="Metrix-1" pitchFamily="18" charset="0"/>
              </a:rPr>
              <a:t>odkYr</a:t>
            </a:r>
            <a:r>
              <a:rPr lang="en-US" sz="3400" dirty="0" smtClean="0">
                <a:latin typeface="Metrix-1" pitchFamily="18" charset="0"/>
              </a:rPr>
              <a:t>[</a:t>
            </a:r>
            <a:r>
              <a:rPr lang="en-US" sz="3400" dirty="0" err="1" smtClean="0">
                <a:latin typeface="Metrix-1" pitchFamily="18" charset="0"/>
              </a:rPr>
              <a:t>kwf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pmwdkif</a:t>
            </a:r>
            <a:r>
              <a:rPr lang="en-US" sz="3400" dirty="0" smtClean="0">
                <a:latin typeface="Metrix-1" pitchFamily="18" charset="0"/>
              </a:rPr>
              <a:t>(4) </a:t>
            </a:r>
            <a:r>
              <a:rPr lang="en-US" sz="3400" dirty="0" err="1" smtClean="0">
                <a:latin typeface="Metrix-1" pitchFamily="18" charset="0"/>
              </a:rPr>
              <a:t>ESifh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 smtClean="0">
                <a:latin typeface="Metrix-1" pitchFamily="18" charset="0"/>
              </a:rPr>
              <a:t>pmwdkif</a:t>
            </a:r>
            <a:r>
              <a:rPr lang="en-US" sz="3400" dirty="0" smtClean="0">
                <a:latin typeface="Metrix-1" pitchFamily="18" charset="0"/>
              </a:rPr>
              <a:t>(6)</a:t>
            </a:r>
            <a:r>
              <a:rPr lang="en-US" sz="3400" dirty="0" err="1" smtClean="0">
                <a:latin typeface="Metrix-1" pitchFamily="18" charset="0"/>
              </a:rPr>
              <a:t>yg</a:t>
            </a:r>
            <a:r>
              <a:rPr lang="en-US" sz="3400" dirty="0" smtClean="0">
                <a:latin typeface="Metrix-1" pitchFamily="18" charset="0"/>
              </a:rPr>
              <a:t>  </a:t>
            </a:r>
            <a:r>
              <a:rPr lang="en-US" sz="3400" dirty="0" err="1" smtClean="0">
                <a:latin typeface="Metrix-1" pitchFamily="18" charset="0"/>
              </a:rPr>
              <a:t>taMumif;t&amp;m</a:t>
            </a:r>
            <a:r>
              <a:rPr lang="en-US" sz="3400" dirty="0" smtClean="0">
                <a:latin typeface="Metrix-1" pitchFamily="18" charset="0"/>
              </a:rPr>
              <a:t> rsm;jzpfEdkifajcr½SdvQif </a:t>
            </a:r>
            <a:r>
              <a:rPr lang="en-US" sz="3400" dirty="0" err="1" smtClean="0">
                <a:latin typeface="Metrix-1" pitchFamily="18" charset="0"/>
              </a:rPr>
              <a:t>rdrdf</a:t>
            </a:r>
            <a:r>
              <a:rPr lang="en-US" sz="3400" dirty="0" smtClean="0">
                <a:latin typeface="Metrix-1" pitchFamily="18" charset="0"/>
              </a:rPr>
              <a:t>\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NFPE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Metrix-1" pitchFamily="18" charset="0"/>
              </a:rPr>
              <a:t>wm0efcHtm;wifjyyg/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RM</a:t>
            </a:r>
            <a:r>
              <a:rPr lang="en-US" sz="3400" dirty="0" smtClean="0">
                <a:latin typeface="Metrix-1" pitchFamily="18" charset="0"/>
              </a:rPr>
              <a:t> tm; </a:t>
            </a:r>
            <a:r>
              <a:rPr lang="en-US" sz="3400" dirty="0" err="1" smtClean="0">
                <a:latin typeface="Metrix-1" pitchFamily="18" charset="0"/>
              </a:rPr>
              <a:t>BuD;Muyfay</a:t>
            </a:r>
            <a:r>
              <a:rPr lang="en-US" sz="3400" dirty="0" smtClean="0">
                <a:latin typeface="Metrix-1" pitchFamily="18" charset="0"/>
              </a:rPr>
              <a:t>;&amp;</a:t>
            </a:r>
            <a:r>
              <a:rPr lang="en-US" sz="3400" dirty="0" err="1" smtClean="0">
                <a:latin typeface="Metrix-1" pitchFamily="18" charset="0"/>
              </a:rPr>
              <a:t>eftaMumif;yg</a:t>
            </a:r>
            <a:r>
              <a:rPr lang="en-US" sz="3400" dirty="0" smtClean="0"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183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1" y="304800"/>
            <a:ext cx="990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(13) pm&amp;if;rSwfwrf;wifolrsm;wm0ef</a:t>
            </a:r>
            <a:endParaRPr lang="en-US" sz="3200" b="1" dirty="0" smtClean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1149479"/>
            <a:ext cx="9753600" cy="4378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smtClean="0">
                <a:latin typeface="Metrix-1" pitchFamily="18" charset="0"/>
              </a:rPr>
              <a:t>rdrdonfpm&amp;if</a:t>
            </a:r>
            <a:r>
              <a:rPr lang="en-US" sz="3400" dirty="0">
                <a:latin typeface="Metrix-1" pitchFamily="18" charset="0"/>
              </a:rPr>
              <a:t>;½dkufol wm0efom½SdvQif </a:t>
            </a:r>
            <a:r>
              <a:rPr lang="en-US" sz="3400" dirty="0" err="1">
                <a:latin typeface="Metrix-1" pitchFamily="18" charset="0"/>
              </a:rPr>
              <a:t>rSwfwrf;wifoltm</a:t>
            </a:r>
            <a:r>
              <a:rPr lang="en-US" sz="3400" dirty="0">
                <a:latin typeface="Metrix-1" pitchFamily="18" charset="0"/>
              </a:rPr>
              <a:t>;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RM </a:t>
            </a:r>
            <a:r>
              <a:rPr lang="en-US" sz="3400" dirty="0" err="1" smtClean="0">
                <a:latin typeface="Metrix-1" pitchFamily="18" charset="0"/>
              </a:rPr>
              <a:t>wdkkYESifh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 err="1">
                <a:latin typeface="Metrix-1" pitchFamily="18" charset="0"/>
              </a:rPr>
              <a:t>tjrefqHk;qufoG,fEdkif&amp;ef</a:t>
            </a:r>
            <a:r>
              <a:rPr lang="en-US" sz="3400" dirty="0">
                <a:latin typeface="Metrix-1" pitchFamily="18" charset="0"/>
              </a:rPr>
              <a:t> </a:t>
            </a:r>
            <a:r>
              <a:rPr lang="en-US" sz="3400" dirty="0" smtClean="0">
                <a:latin typeface="Metrix-1" pitchFamily="18" charset="0"/>
              </a:rPr>
              <a:t>rdrdwm0efusûrdUe,frsm;xHrS </a:t>
            </a:r>
            <a:r>
              <a:rPr lang="en-US" sz="3400" dirty="0" err="1">
                <a:latin typeface="Metrix-1" pitchFamily="18" charset="0"/>
              </a:rPr>
              <a:t>pm&amp;if</a:t>
            </a:r>
            <a:r>
              <a:rPr lang="en-US" sz="3400" dirty="0">
                <a:latin typeface="Metrix-1" pitchFamily="18" charset="0"/>
              </a:rPr>
              <a:t>; </a:t>
            </a:r>
            <a:r>
              <a:rPr lang="en-US" sz="3400" dirty="0" err="1">
                <a:latin typeface="Metrix-1" pitchFamily="18" charset="0"/>
              </a:rPr>
              <a:t>a&amp;mufNyD</a:t>
            </a:r>
            <a:r>
              <a:rPr lang="en-US" sz="3400" dirty="0">
                <a:latin typeface="Metrix-1" pitchFamily="18" charset="0"/>
              </a:rPr>
              <a:t>; </a:t>
            </a:r>
            <a:r>
              <a:rPr lang="en-US" sz="3400" dirty="0" err="1">
                <a:latin typeface="Metrix-1" pitchFamily="18" charset="0"/>
              </a:rPr>
              <a:t>wpfywftwGif</a:t>
            </a:r>
            <a:r>
              <a:rPr lang="en-US" sz="3400" dirty="0" smtClean="0">
                <a:latin typeface="Metrix-1" pitchFamily="18" charset="0"/>
              </a:rPr>
              <a:t>; pm&amp;if</a:t>
            </a:r>
            <a:r>
              <a:rPr lang="en-US" sz="3400" dirty="0">
                <a:latin typeface="Metrix-1" pitchFamily="18" charset="0"/>
              </a:rPr>
              <a:t>;½dkufay;jcif;jzifhulnDay;yg</a:t>
            </a:r>
            <a:r>
              <a:rPr lang="en-US" sz="3400" dirty="0" smtClean="0">
                <a:latin typeface="Metrix-1" pitchFamily="18" charset="0"/>
              </a:rPr>
              <a:t>/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r>
              <a:rPr lang="en-US" sz="3400" dirty="0" err="1" smtClean="0">
                <a:latin typeface="Metrix-1" pitchFamily="18" charset="0"/>
              </a:rPr>
              <a:t>yHkpH</a:t>
            </a:r>
            <a:r>
              <a:rPr lang="en-US" sz="3400" dirty="0" smtClean="0">
                <a:latin typeface="Metrix-1" pitchFamily="18" charset="0"/>
              </a:rPr>
              <a:t> </a:t>
            </a:r>
            <a:r>
              <a:rPr lang="en-US" sz="3400" dirty="0">
                <a:latin typeface="Metrix-1" pitchFamily="18" charset="0"/>
              </a:rPr>
              <a:t>(13)</a:t>
            </a:r>
            <a:r>
              <a:rPr lang="en-US" sz="3400" dirty="0" err="1">
                <a:latin typeface="Metrix-1" pitchFamily="18" charset="0"/>
              </a:rPr>
              <a:t>onf</a:t>
            </a:r>
            <a:r>
              <a:rPr lang="en-US" sz="3400" dirty="0">
                <a:latin typeface="Metrix-1" pitchFamily="18" charset="0"/>
              </a:rPr>
              <a:t> </a:t>
            </a:r>
            <a:r>
              <a:rPr lang="en-US" sz="3400" dirty="0" err="1">
                <a:latin typeface="Metrix-1" pitchFamily="18" charset="0"/>
              </a:rPr>
              <a:t>oif;wef;om;rsm</a:t>
            </a:r>
            <a:r>
              <a:rPr lang="en-US" sz="3400" dirty="0">
                <a:latin typeface="Metrix-1" pitchFamily="18" charset="0"/>
              </a:rPr>
              <a:t>;\ </a:t>
            </a:r>
            <a:r>
              <a:rPr lang="en-US" sz="3400" dirty="0" err="1">
                <a:latin typeface="Metrix-1" pitchFamily="18" charset="0"/>
              </a:rPr>
              <a:t>twef;NyD;ajrmufjcif</a:t>
            </a:r>
            <a:r>
              <a:rPr lang="en-US" sz="3400" dirty="0">
                <a:latin typeface="Metrix-1" pitchFamily="18" charset="0"/>
              </a:rPr>
              <a:t>;? </a:t>
            </a:r>
            <a:r>
              <a:rPr lang="en-US" sz="3400" dirty="0" err="1">
                <a:latin typeface="Metrix-1" pitchFamily="18" charset="0"/>
              </a:rPr>
              <a:t>twef;ul;ajymif;jcif;udk</a:t>
            </a:r>
            <a:r>
              <a:rPr lang="en-US" sz="3400" dirty="0">
                <a:latin typeface="Metrix-1" pitchFamily="18" charset="0"/>
              </a:rPr>
              <a:t> </a:t>
            </a:r>
            <a:r>
              <a:rPr lang="en-US" sz="3400" dirty="0" err="1">
                <a:latin typeface="Metrix-1" pitchFamily="18" charset="0"/>
              </a:rPr>
              <a:t>tqHk;tjzwfay;Edkifaom</a:t>
            </a:r>
            <a:r>
              <a:rPr lang="en-US" sz="3400" dirty="0">
                <a:latin typeface="Metrix-1" pitchFamily="18" charset="0"/>
              </a:rPr>
              <a:t> </a:t>
            </a:r>
            <a:r>
              <a:rPr lang="en-US" sz="3400" smtClean="0">
                <a:latin typeface="Metrix-1" pitchFamily="18" charset="0"/>
              </a:rPr>
              <a:t>yHkpH(16</a:t>
            </a:r>
            <a:r>
              <a:rPr lang="en-US" sz="3400" dirty="0">
                <a:latin typeface="Metrix-1" pitchFamily="18" charset="0"/>
              </a:rPr>
              <a:t>)\</a:t>
            </a:r>
            <a:r>
              <a:rPr lang="en-US" sz="3400" dirty="0" err="1">
                <a:latin typeface="Metrix-1" pitchFamily="18" charset="0"/>
              </a:rPr>
              <a:t>tajccH</a:t>
            </a:r>
            <a:r>
              <a:rPr lang="en-US" sz="3400" dirty="0">
                <a:latin typeface="Metrix-1" pitchFamily="18" charset="0"/>
              </a:rPr>
              <a:t> </a:t>
            </a:r>
            <a:r>
              <a:rPr lang="en-US" sz="3400" dirty="0" err="1">
                <a:latin typeface="Metrix-1" pitchFamily="18" charset="0"/>
              </a:rPr>
              <a:t>jzpfonf</a:t>
            </a:r>
            <a:r>
              <a:rPr lang="en-US" sz="3400" dirty="0">
                <a:latin typeface="Metrix-1" pitchFamily="18" charset="0"/>
              </a:rPr>
              <a:t>/ </a:t>
            </a:r>
            <a:r>
              <a:rPr lang="en-US" sz="3400" dirty="0" err="1">
                <a:latin typeface="Metrix-1" pitchFamily="18" charset="0"/>
              </a:rPr>
              <a:t>yHkpH</a:t>
            </a:r>
            <a:r>
              <a:rPr lang="en-US" sz="3400" dirty="0">
                <a:latin typeface="Metrix-1" pitchFamily="18" charset="0"/>
              </a:rPr>
              <a:t>(13)\</a:t>
            </a:r>
            <a:r>
              <a:rPr lang="en-US" sz="3400" dirty="0" err="1">
                <a:latin typeface="Metrix-1" pitchFamily="18" charset="0"/>
              </a:rPr>
              <a:t>t&amp;if;jrpfonf</a:t>
            </a:r>
            <a:r>
              <a:rPr lang="en-US" sz="3400" dirty="0">
                <a:latin typeface="Metrix-1" pitchFamily="18" charset="0"/>
              </a:rPr>
              <a:t> </a:t>
            </a:r>
            <a:r>
              <a:rPr lang="en-US" sz="3400" dirty="0" err="1">
                <a:latin typeface="Metrix-1" pitchFamily="18" charset="0"/>
              </a:rPr>
              <a:t>yHkpH</a:t>
            </a:r>
            <a:r>
              <a:rPr lang="en-US" sz="3400" dirty="0">
                <a:latin typeface="Metrix-1" pitchFamily="18" charset="0"/>
              </a:rPr>
              <a:t> (9) </a:t>
            </a:r>
            <a:r>
              <a:rPr lang="en-US" sz="3400" dirty="0" err="1">
                <a:latin typeface="Metrix-1" pitchFamily="18" charset="0"/>
              </a:rPr>
              <a:t>ESifh</a:t>
            </a:r>
            <a:r>
              <a:rPr lang="en-US" sz="3400" dirty="0">
                <a:latin typeface="Metrix-1" pitchFamily="18" charset="0"/>
              </a:rPr>
              <a:t> (12) </a:t>
            </a:r>
            <a:r>
              <a:rPr lang="en-US" sz="3400" dirty="0" err="1">
                <a:latin typeface="Metrix-1" pitchFamily="18" charset="0"/>
              </a:rPr>
              <a:t>jzpfonf</a:t>
            </a:r>
            <a:r>
              <a:rPr lang="en-US" sz="3400" dirty="0">
                <a:latin typeface="Metrix-1" pitchFamily="18" charset="0"/>
              </a:rPr>
              <a:t>/</a:t>
            </a:r>
          </a:p>
          <a:p>
            <a:pPr marL="457200" indent="-457200" algn="just">
              <a:lnSpc>
                <a:spcPts val="4800"/>
              </a:lnSpc>
              <a:buFont typeface="Wingdings" pitchFamily="2" charset="2"/>
              <a:buChar char="§"/>
            </a:pPr>
            <a:endParaRPr lang="en-US" sz="34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8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2.7|18.4|39.7|1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40.9|94.8|21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3.6|3.1|4.6|1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0|28.3|29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3|19.5|3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65.4|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32.9|4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6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528</Words>
  <Application>Microsoft Office PowerPoint</Application>
  <PresentationFormat>A4 Paper (210x297 mm)</PresentationFormat>
  <Paragraphs>168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Metrix-1</vt:lpstr>
      <vt:lpstr>MS Shell Dlg 2</vt:lpstr>
      <vt:lpstr>Wingdings</vt:lpstr>
      <vt:lpstr>Wingdings 2</vt:lpstr>
      <vt:lpstr>Times New Roman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MATRIX</dc:creator>
  <cp:lastModifiedBy>User</cp:lastModifiedBy>
  <cp:revision>274</cp:revision>
  <cp:lastPrinted>2013-05-19T00:37:35Z</cp:lastPrinted>
  <dcterms:created xsi:type="dcterms:W3CDTF">2013-04-18T13:59:41Z</dcterms:created>
  <dcterms:modified xsi:type="dcterms:W3CDTF">2020-08-19T03:29:36Z</dcterms:modified>
</cp:coreProperties>
</file>