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4.xml" ContentType="application/vnd.openxmlformats-officedocument.theme+xml"/>
  <Override PartName="/ppt/theme/theme5.xml" ContentType="application/vnd.openxmlformats-officedocument.theme+xml"/>
  <Override PartName="/ppt/theme/theme6.xml" ContentType="application/vnd.openxmlformats-officedocument.theme+xml"/>
  <Override PartName="/ppt/notesSlides/notesSlide1.xml" ContentType="application/vnd.openxmlformats-officedocument.presentationml.notesSlid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notesSlides/notesSlide2.xml" ContentType="application/vnd.openxmlformats-officedocument.presentationml.notesSlide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  <p:sldMasterId id="2147483660" r:id="rId2"/>
    <p:sldMasterId id="2147483672" r:id="rId3"/>
    <p:sldMasterId id="2147483684" r:id="rId4"/>
  </p:sldMasterIdLst>
  <p:notesMasterIdLst>
    <p:notesMasterId r:id="rId15"/>
  </p:notesMasterIdLst>
  <p:handoutMasterIdLst>
    <p:handoutMasterId r:id="rId16"/>
  </p:handoutMasterIdLst>
  <p:sldIdLst>
    <p:sldId id="256" r:id="rId5"/>
    <p:sldId id="323" r:id="rId6"/>
    <p:sldId id="324" r:id="rId7"/>
    <p:sldId id="313" r:id="rId8"/>
    <p:sldId id="308" r:id="rId9"/>
    <p:sldId id="269" r:id="rId10"/>
    <p:sldId id="316" r:id="rId11"/>
    <p:sldId id="303" r:id="rId12"/>
    <p:sldId id="304" r:id="rId13"/>
    <p:sldId id="311" r:id="rId14"/>
  </p:sldIdLst>
  <p:sldSz cx="9906000" cy="6858000" type="A4"/>
  <p:notesSz cx="6735763" cy="9869488"/>
  <p:embeddedFontLst>
    <p:embeddedFont>
      <p:font typeface="MS Shell Dlg 2" pitchFamily="34" charset="0"/>
      <p:regular r:id="rId17"/>
      <p:bold r:id="rId18"/>
    </p:embeddedFont>
    <p:embeddedFont>
      <p:font typeface="Calibri" pitchFamily="34" charset="0"/>
      <p:regular r:id="rId19"/>
      <p:bold r:id="rId20"/>
      <p:italic r:id="rId21"/>
      <p:boldItalic r:id="rId22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3300"/>
    <a:srgbClr val="00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100" d="100"/>
          <a:sy n="100" d="100"/>
        </p:scale>
        <p:origin x="-780" y="594"/>
      </p:cViewPr>
      <p:guideLst>
        <p:guide orient="horz" pos="2160"/>
        <p:guide pos="3168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>
      <p:cViewPr varScale="1">
        <p:scale>
          <a:sx n="59" d="100"/>
          <a:sy n="59" d="100"/>
        </p:scale>
        <p:origin x="-3408" y="-102"/>
      </p:cViewPr>
      <p:guideLst>
        <p:guide orient="horz" pos="3109"/>
        <p:guide pos="2122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font" Target="fonts/font2.fntdata"/><Relationship Id="rId26" Type="http://schemas.openxmlformats.org/officeDocument/2006/relationships/tableStyles" Target="tableStyles.xml"/><Relationship Id="rId3" Type="http://schemas.openxmlformats.org/officeDocument/2006/relationships/slideMaster" Target="slideMasters/slideMaster3.xml"/><Relationship Id="rId21" Type="http://schemas.openxmlformats.org/officeDocument/2006/relationships/font" Target="fonts/font5.fntdata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font" Target="fonts/font1.fntdata"/><Relationship Id="rId25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handoutMaster" Target="handoutMasters/handoutMaster1.xml"/><Relationship Id="rId20" Type="http://schemas.openxmlformats.org/officeDocument/2006/relationships/font" Target="fonts/font4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viewProps" Target="viewProps.xml"/><Relationship Id="rId5" Type="http://schemas.openxmlformats.org/officeDocument/2006/relationships/slide" Target="slides/slide1.xml"/><Relationship Id="rId15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10" Type="http://schemas.openxmlformats.org/officeDocument/2006/relationships/slide" Target="slides/slide6.xml"/><Relationship Id="rId19" Type="http://schemas.openxmlformats.org/officeDocument/2006/relationships/font" Target="fonts/font3.fntdata"/><Relationship Id="rId4" Type="http://schemas.openxmlformats.org/officeDocument/2006/relationships/slideMaster" Target="slideMasters/slideMaster4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font" Target="fonts/font6.fntdata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8831" cy="493474"/>
          </a:xfrm>
          <a:prstGeom prst="rect">
            <a:avLst/>
          </a:prstGeom>
        </p:spPr>
        <p:txBody>
          <a:bodyPr vert="horz" lIns="91385" tIns="45693" rIns="91385" bIns="45693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389842"/>
            <a:ext cx="2918831" cy="493474"/>
          </a:xfrm>
          <a:prstGeom prst="rect">
            <a:avLst/>
          </a:prstGeom>
        </p:spPr>
        <p:txBody>
          <a:bodyPr vert="horz" lIns="91385" tIns="45693" rIns="91385" bIns="45693" rtlCol="0" anchor="b"/>
          <a:lstStyle>
            <a:lvl1pPr algn="l">
              <a:defRPr sz="1200"/>
            </a:lvl1pPr>
          </a:lstStyle>
          <a:p>
            <a:pPr algn="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20669419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8831" cy="493474"/>
          </a:xfrm>
          <a:prstGeom prst="rect">
            <a:avLst/>
          </a:prstGeom>
        </p:spPr>
        <p:txBody>
          <a:bodyPr vert="horz" lIns="91385" tIns="45693" rIns="91385" bIns="45693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15373" y="0"/>
            <a:ext cx="2918831" cy="493474"/>
          </a:xfrm>
          <a:prstGeom prst="rect">
            <a:avLst/>
          </a:prstGeom>
        </p:spPr>
        <p:txBody>
          <a:bodyPr vert="horz" lIns="91385" tIns="45693" rIns="91385" bIns="45693" rtlCol="0"/>
          <a:lstStyle>
            <a:lvl1pPr algn="r">
              <a:defRPr sz="1200"/>
            </a:lvl1pPr>
          </a:lstStyle>
          <a:p>
            <a:fld id="{EE73577D-678E-4BF3-9AEF-F5775B88C9F6}" type="datetimeFigureOut">
              <a:rPr lang="en-US" smtClean="0"/>
              <a:pPr/>
              <a:t>08/19/2020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96913" y="741363"/>
            <a:ext cx="5341937" cy="36988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385" tIns="45693" rIns="91385" bIns="45693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3577" y="4688008"/>
            <a:ext cx="5388610" cy="4441269"/>
          </a:xfrm>
          <a:prstGeom prst="rect">
            <a:avLst/>
          </a:prstGeom>
        </p:spPr>
        <p:txBody>
          <a:bodyPr vert="horz" lIns="91385" tIns="45693" rIns="91385" bIns="45693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374301"/>
            <a:ext cx="2918831" cy="493474"/>
          </a:xfrm>
          <a:prstGeom prst="rect">
            <a:avLst/>
          </a:prstGeom>
        </p:spPr>
        <p:txBody>
          <a:bodyPr vert="horz" lIns="91385" tIns="45693" rIns="91385" bIns="45693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15373" y="9374301"/>
            <a:ext cx="2918831" cy="493474"/>
          </a:xfrm>
          <a:prstGeom prst="rect">
            <a:avLst/>
          </a:prstGeom>
        </p:spPr>
        <p:txBody>
          <a:bodyPr vert="horz" lIns="91385" tIns="45693" rIns="91385" bIns="45693" rtlCol="0" anchor="b"/>
          <a:lstStyle>
            <a:lvl1pPr algn="r">
              <a:defRPr sz="1200"/>
            </a:lvl1pPr>
          </a:lstStyle>
          <a:p>
            <a:fld id="{E5252B20-BCF0-4F92-B962-0E4FB6C6F8D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2057392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96913" y="741363"/>
            <a:ext cx="5341937" cy="369887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2556912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95325" y="739775"/>
            <a:ext cx="5345113" cy="37020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A0762C8-4640-406D-B8DA-2AF2DC2BE1DD}" type="slidenum">
              <a:rPr lang="en-US" smtClean="0">
                <a:solidFill>
                  <a:prstClr val="black"/>
                </a:solidFill>
              </a:rPr>
              <a:pPr/>
              <a:t>8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7302781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2130460"/>
            <a:ext cx="84201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D48BA-1C8F-4888-8782-78E0AA4A4254}" type="datetime1">
              <a:rPr lang="en-US" smtClean="0"/>
              <a:pPr/>
              <a:t>08/19/2020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265CA8-8C36-4BDB-9BB9-19B11C6B0CE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76FF5C-B338-4ACB-8F17-15BAE0068A8C}" type="datetime1">
              <a:rPr lang="en-US" smtClean="0"/>
              <a:pPr/>
              <a:t>08/19/2020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265CA8-8C36-4BDB-9BB9-19B11C6B0CE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2506" y="4406933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82506" y="2906722"/>
            <a:ext cx="84201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0B23F4-DBF9-464B-B7CB-70ED92CF00CF}" type="datetime1">
              <a:rPr lang="en-US" smtClean="0"/>
              <a:pPr/>
              <a:t>08/19/2020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265CA8-8C36-4BDB-9BB9-19B11C6B0CE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95300" y="1600206"/>
            <a:ext cx="437515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35550" y="1600206"/>
            <a:ext cx="437515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C3EB6E-F75C-41E6-BD89-3DCEF465FC78}" type="datetime1">
              <a:rPr lang="en-US" smtClean="0"/>
              <a:pPr/>
              <a:t>08/19/2020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265CA8-8C36-4BDB-9BB9-19B11C6B0CE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5302" y="1535113"/>
            <a:ext cx="437687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5302" y="2174875"/>
            <a:ext cx="437687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32112" y="1535113"/>
            <a:ext cx="4378591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32112" y="2174875"/>
            <a:ext cx="4378591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1439E5-0295-4388-B64A-05A04A172EF8}" type="datetime1">
              <a:rPr lang="en-US" smtClean="0"/>
              <a:pPr/>
              <a:t>08/19/2020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265CA8-8C36-4BDB-9BB9-19B11C6B0CE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44BFB4-4054-4B2E-A579-EB4D53929406}" type="datetime1">
              <a:rPr lang="en-US" smtClean="0"/>
              <a:pPr/>
              <a:t>08/19/2020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265CA8-8C36-4BDB-9BB9-19B11C6B0CE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3A51F5-1E98-4502-8398-9BD8F07E915E}" type="datetime1">
              <a:rPr lang="en-US" smtClean="0"/>
              <a:pPr/>
              <a:t>08/19/2020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265CA8-8C36-4BDB-9BB9-19B11C6B0CE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9" y="273050"/>
            <a:ext cx="3259006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72980" y="273085"/>
            <a:ext cx="5537728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9" y="1435103"/>
            <a:ext cx="3259006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8D125A-1A45-47A0-8EE2-C6EFB28630EC}" type="datetime1">
              <a:rPr lang="en-US" smtClean="0"/>
              <a:pPr/>
              <a:t>08/19/2020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265CA8-8C36-4BDB-9BB9-19B11C6B0CE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1645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1645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3EF073-E098-44DE-81E6-A3F07ED391E5}" type="datetime1">
              <a:rPr lang="en-US" smtClean="0"/>
              <a:pPr/>
              <a:t>08/19/2020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265CA8-8C36-4BDB-9BB9-19B11C6B0CE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C1B796-802B-464D-9742-A068705C4AE3}" type="datetime1">
              <a:rPr lang="en-US" smtClean="0"/>
              <a:pPr/>
              <a:t>08/19/2020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265CA8-8C36-4BDB-9BB9-19B11C6B0CE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181850" y="274673"/>
            <a:ext cx="222885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95300" y="274673"/>
            <a:ext cx="652145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95F472-243D-449B-BCCE-0CA639FFD743}" type="datetime1">
              <a:rPr lang="en-US" smtClean="0"/>
              <a:pPr/>
              <a:t>08/19/2020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265CA8-8C36-4BDB-9BB9-19B11C6B0CE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2130450"/>
            <a:ext cx="84201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B4BB54-E97A-4292-BD5F-BBCEE3D6B066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08/19/2020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F0A69-DC73-4D9F-B9B5-FC3E77B275BE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7462780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B4BB54-E97A-4292-BD5F-BBCEE3D6B066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08/19/2020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F0A69-DC73-4D9F-B9B5-FC3E77B275BE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3197738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2506" y="4406925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82506" y="2906713"/>
            <a:ext cx="84201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B4BB54-E97A-4292-BD5F-BBCEE3D6B066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08/19/2020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F0A69-DC73-4D9F-B9B5-FC3E77B275BE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2508038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95300" y="1600206"/>
            <a:ext cx="437515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35550" y="1600206"/>
            <a:ext cx="437515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B4BB54-E97A-4292-BD5F-BBCEE3D6B066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08/19/2020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F0A69-DC73-4D9F-B9B5-FC3E77B275BE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6110299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87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87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32115" y="1535113"/>
            <a:ext cx="437859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32115" y="2174875"/>
            <a:ext cx="437859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B4BB54-E97A-4292-BD5F-BBCEE3D6B066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08/19/2020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F0A69-DC73-4D9F-B9B5-FC3E77B275BE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9722130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B4BB54-E97A-4292-BD5F-BBCEE3D6B066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08/19/2020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F0A69-DC73-4D9F-B9B5-FC3E77B275BE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05142544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B4BB54-E97A-4292-BD5F-BBCEE3D6B066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08/19/2020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F0A69-DC73-4D9F-B9B5-FC3E77B275BE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69355448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006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72972" y="273075"/>
            <a:ext cx="5537729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0" y="1435103"/>
            <a:ext cx="3259006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B4BB54-E97A-4292-BD5F-BBCEE3D6B066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08/19/2020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F0A69-DC73-4D9F-B9B5-FC3E77B275BE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989154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1645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1645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B4BB54-E97A-4292-BD5F-BBCEE3D6B066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08/19/2020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F0A69-DC73-4D9F-B9B5-FC3E77B275BE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77754855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B4BB54-E97A-4292-BD5F-BBCEE3D6B066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08/19/2020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F0A69-DC73-4D9F-B9B5-FC3E77B275BE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69664406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181850" y="274663"/>
            <a:ext cx="222885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95300" y="274663"/>
            <a:ext cx="652145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B4BB54-E97A-4292-BD5F-BBCEE3D6B066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08/19/2020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F0A69-DC73-4D9F-B9B5-FC3E77B275BE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36625854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2130444"/>
            <a:ext cx="84201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B4BB54-E97A-4292-BD5F-BBCEE3D6B066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08/19/2020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F0A69-DC73-4D9F-B9B5-FC3E77B275BE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38597273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B4BB54-E97A-4292-BD5F-BBCEE3D6B066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08/19/2020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F0A69-DC73-4D9F-B9B5-FC3E77B275BE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95774047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2506" y="4406919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82506" y="2906713"/>
            <a:ext cx="84201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B4BB54-E97A-4292-BD5F-BBCEE3D6B066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08/19/2020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F0A69-DC73-4D9F-B9B5-FC3E77B275BE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22441793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95300" y="1600206"/>
            <a:ext cx="437515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35550" y="1600206"/>
            <a:ext cx="437515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B4BB54-E97A-4292-BD5F-BBCEE3D6B066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08/19/2020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F0A69-DC73-4D9F-B9B5-FC3E77B275BE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59180170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87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87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32115" y="1535113"/>
            <a:ext cx="437859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32115" y="2174875"/>
            <a:ext cx="437859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B4BB54-E97A-4292-BD5F-BBCEE3D6B066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08/19/2020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F0A69-DC73-4D9F-B9B5-FC3E77B275BE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42019953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B4BB54-E97A-4292-BD5F-BBCEE3D6B066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08/19/2020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F0A69-DC73-4D9F-B9B5-FC3E77B275BE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11903746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B4BB54-E97A-4292-BD5F-BBCEE3D6B066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08/19/2020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F0A69-DC73-4D9F-B9B5-FC3E77B275BE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58979162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006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72972" y="273069"/>
            <a:ext cx="5537729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0" y="1435103"/>
            <a:ext cx="3259006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B4BB54-E97A-4292-BD5F-BBCEE3D6B066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08/19/2020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F0A69-DC73-4D9F-B9B5-FC3E77B275BE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37268175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1645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1645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B4BB54-E97A-4292-BD5F-BBCEE3D6B066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08/19/2020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F0A69-DC73-4D9F-B9B5-FC3E77B275BE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62947161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B4BB54-E97A-4292-BD5F-BBCEE3D6B066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08/19/2020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F0A69-DC73-4D9F-B9B5-FC3E77B275BE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05916399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181850" y="274657"/>
            <a:ext cx="222885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95300" y="274657"/>
            <a:ext cx="652145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B4BB54-E97A-4292-BD5F-BBCEE3D6B066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08/19/2020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F0A69-DC73-4D9F-B9B5-FC3E77B275BE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26509928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2130436"/>
            <a:ext cx="84201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0CD53D-58EA-452B-882E-079C635A176E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08/19/2020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43E5DD-BA35-4B99-84C9-FFB0A1BF7BE8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51182911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0CD53D-58EA-452B-882E-079C635A176E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08/19/2020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43E5DD-BA35-4B99-84C9-FFB0A1BF7BE8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9772026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2506" y="4406911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82506" y="2906713"/>
            <a:ext cx="84201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0CD53D-58EA-452B-882E-079C635A176E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08/19/2020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43E5DD-BA35-4B99-84C9-FFB0A1BF7BE8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02859655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95300" y="1600206"/>
            <a:ext cx="437515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35550" y="1600206"/>
            <a:ext cx="437515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0CD53D-58EA-452B-882E-079C635A176E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08/19/2020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43E5DD-BA35-4B99-84C9-FFB0A1BF7BE8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43044846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87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87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32115" y="1535113"/>
            <a:ext cx="437859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32115" y="2174875"/>
            <a:ext cx="437859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0CD53D-58EA-452B-882E-079C635A176E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08/19/2020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43E5DD-BA35-4B99-84C9-FFB0A1BF7BE8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70636451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0CD53D-58EA-452B-882E-079C635A176E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08/19/2020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43E5DD-BA35-4B99-84C9-FFB0A1BF7BE8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79173692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0CD53D-58EA-452B-882E-079C635A176E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08/19/2020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43E5DD-BA35-4B99-84C9-FFB0A1BF7BE8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88399048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006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72972" y="273061"/>
            <a:ext cx="5537729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0" y="1435103"/>
            <a:ext cx="3259006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0CD53D-58EA-452B-882E-079C635A176E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08/19/2020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43E5DD-BA35-4B99-84C9-FFB0A1BF7BE8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48642721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1645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1645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0CD53D-58EA-452B-882E-079C635A176E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08/19/2020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43E5DD-BA35-4B99-84C9-FFB0A1BF7BE8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48714687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0CD53D-58EA-452B-882E-079C635A176E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08/19/2020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43E5DD-BA35-4B99-84C9-FFB0A1BF7BE8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97479428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181850" y="274649"/>
            <a:ext cx="222885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95300" y="274649"/>
            <a:ext cx="652145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0CD53D-58EA-452B-882E-079C635A176E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08/19/2020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43E5DD-BA35-4B99-84C9-FFB0A1BF7BE8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6480566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5300" y="1600206"/>
            <a:ext cx="89154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95300" y="6356385"/>
            <a:ext cx="2311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447DF5C-8D6E-418E-87EE-0B558BF76740}" type="datetime1">
              <a:rPr lang="en-US" smtClean="0"/>
              <a:pPr/>
              <a:t>08/19/2020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384550" y="6356385"/>
            <a:ext cx="31369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099300" y="6356385"/>
            <a:ext cx="2311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 b="1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</a:lstStyle>
          <a:p>
            <a:fld id="{9A265CA8-8C36-4BDB-9BB9-19B11C6B0CE5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iming>
    <p:tnLst>
      <p:par>
        <p:cTn id="1" dur="indefinite" restart="never" nodeType="tmRoot"/>
      </p:par>
    </p:tnLst>
  </p:timing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5300" y="1600206"/>
            <a:ext cx="89154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95300" y="6356375"/>
            <a:ext cx="2311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8B4BB54-E97A-4292-BD5F-BBCEE3D6B066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08/19/2020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384550" y="6356375"/>
            <a:ext cx="31369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099300" y="6356375"/>
            <a:ext cx="2311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9EF0A69-DC73-4D9F-B9B5-FC3E77B275BE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1342488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5300" y="1600206"/>
            <a:ext cx="89154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95300" y="6356369"/>
            <a:ext cx="2311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8B4BB54-E97A-4292-BD5F-BBCEE3D6B066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08/19/2020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384550" y="6356369"/>
            <a:ext cx="31369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099300" y="6356369"/>
            <a:ext cx="2311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9EF0A69-DC73-4D9F-B9B5-FC3E77B275BE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0076066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5300" y="1600206"/>
            <a:ext cx="89154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95300" y="6356361"/>
            <a:ext cx="2311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F0CD53D-58EA-452B-882E-079C635A176E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08/19/2020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384550" y="6356361"/>
            <a:ext cx="31369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099300" y="6356361"/>
            <a:ext cx="2311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543E5DD-BA35-4B99-84C9-FFB0A1BF7BE8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402010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file:///D:\EO\Form%2014.jpg" TargetMode="Externa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file:///D:\EO\Form%2014.jpg" TargetMode="Externa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file:///D:\EO\Form%2014.jpg" TargetMode="Externa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12.xml"/><Relationship Id="rId1" Type="http://schemas.openxmlformats.org/officeDocument/2006/relationships/tags" Target="../tags/tag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4.xml"/><Relationship Id="rId1" Type="http://schemas.openxmlformats.org/officeDocument/2006/relationships/tags" Target="../tags/tag5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34.xml"/><Relationship Id="rId1" Type="http://schemas.openxmlformats.org/officeDocument/2006/relationships/tags" Target="../tags/tag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1950200"/>
            <a:ext cx="9906000" cy="1631216"/>
          </a:xfrm>
          <a:prstGeom prst="rect">
            <a:avLst/>
          </a:prstGeom>
          <a:noFill/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wrap="square" lIns="91440" tIns="45720" rIns="91440" bIns="45720">
            <a:spAutoFit/>
            <a:scene3d>
              <a:camera prst="orthographicFront"/>
              <a:lightRig rig="flat" dir="t">
                <a:rot lat="0" lon="0" rev="18900000"/>
              </a:lightRig>
            </a:scene3d>
            <a:sp3d extrusionH="31750" contourW="6350" prstMaterial="powder">
              <a:bevelT w="19050" h="19050" prst="angle"/>
              <a:contourClr>
                <a:schemeClr val="accent3">
                  <a:tint val="100000"/>
                  <a:shade val="100000"/>
                  <a:satMod val="100000"/>
                  <a:hueMod val="100000"/>
                </a:schemeClr>
              </a:contourClr>
            </a:sp3d>
          </a:bodyPr>
          <a:lstStyle/>
          <a:p>
            <a:pPr algn="ctr"/>
            <a:r>
              <a:rPr lang="en-US" sz="5000" b="1" dirty="0" err="1" smtClean="0">
                <a:ln/>
                <a:solidFill>
                  <a:srgbClr val="003300"/>
                </a:solidFill>
                <a:latin typeface="Metrix-1"/>
              </a:rPr>
              <a:t>umvydkif;vdkuf</a:t>
            </a:r>
            <a:r>
              <a:rPr lang="en-US" sz="5000" b="1" dirty="0" smtClean="0">
                <a:ln/>
                <a:solidFill>
                  <a:srgbClr val="003300"/>
                </a:solidFill>
                <a:latin typeface="Metrix-1"/>
              </a:rPr>
              <a:t> </a:t>
            </a:r>
            <a:r>
              <a:rPr lang="en-US" sz="5000" b="1" dirty="0" err="1" smtClean="0">
                <a:ln/>
                <a:solidFill>
                  <a:srgbClr val="003300"/>
                </a:solidFill>
                <a:latin typeface="Metrix-1"/>
              </a:rPr>
              <a:t>oifwef;tqifhowfrSwfcsuf</a:t>
            </a:r>
            <a:r>
              <a:rPr lang="en-US" sz="5000" b="1" cap="none" spc="0" dirty="0" err="1" smtClean="0">
                <a:ln/>
                <a:solidFill>
                  <a:srgbClr val="003300"/>
                </a:solidFill>
                <a:effectLst/>
                <a:latin typeface="Metrix-1"/>
              </a:rPr>
              <a:t>yHkpH</a:t>
            </a:r>
            <a:endParaRPr lang="en-US" sz="5000" b="1" cap="none" spc="0" dirty="0" smtClean="0">
              <a:ln/>
              <a:solidFill>
                <a:srgbClr val="003300"/>
              </a:solidFill>
              <a:effectLst/>
              <a:latin typeface="Metrix-1"/>
            </a:endParaRPr>
          </a:p>
          <a:p>
            <a:pPr algn="ctr"/>
            <a:r>
              <a:rPr lang="en-US" sz="5000" b="1" dirty="0" err="1" smtClean="0">
                <a:ln/>
                <a:solidFill>
                  <a:srgbClr val="003300"/>
                </a:solidFill>
                <a:latin typeface="Metrix-1"/>
              </a:rPr>
              <a:t>jz</a:t>
            </a:r>
            <a:r>
              <a:rPr lang="en-US" sz="5000" b="1" cap="none" spc="0" dirty="0" err="1" smtClean="0">
                <a:ln/>
                <a:solidFill>
                  <a:srgbClr val="003300"/>
                </a:solidFill>
                <a:effectLst/>
                <a:latin typeface="Metrix-1"/>
              </a:rPr>
              <a:t>nhfoGif;jcif</a:t>
            </a:r>
            <a:r>
              <a:rPr lang="en-US" sz="5000" b="1" cap="none" spc="0" dirty="0" smtClean="0">
                <a:ln/>
                <a:solidFill>
                  <a:srgbClr val="003300"/>
                </a:solidFill>
                <a:effectLst/>
                <a:latin typeface="Metrix-1"/>
              </a:rPr>
              <a:t>; </a:t>
            </a:r>
            <a:endParaRPr lang="en-US" sz="5000" b="1" dirty="0">
              <a:ln/>
              <a:solidFill>
                <a:srgbClr val="003300"/>
              </a:solidFill>
              <a:latin typeface="Metrix-1"/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265CA8-8C36-4BDB-9BB9-19B11C6B0CE5}" type="slidenum">
              <a:rPr lang="en-US" smtClean="0"/>
              <a:pPr/>
              <a:t>1</a:t>
            </a:fld>
            <a:endParaRPr lang="en-US"/>
          </a:p>
        </p:txBody>
      </p:sp>
      <p:sp>
        <p:nvSpPr>
          <p:cNvPr id="5" name="TextBox 4"/>
          <p:cNvSpPr txBox="1"/>
          <p:nvPr/>
        </p:nvSpPr>
        <p:spPr>
          <a:xfrm>
            <a:off x="4343401" y="4800632"/>
            <a:ext cx="50292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 err="1" smtClean="0">
                <a:ln/>
                <a:solidFill>
                  <a:srgbClr val="003300"/>
                </a:solidFill>
                <a:latin typeface="Metrix-1"/>
              </a:rPr>
              <a:t>a':arpDtkef;armif</a:t>
            </a:r>
            <a:endParaRPr lang="en-US" sz="3600" b="1" dirty="0" smtClean="0">
              <a:ln/>
              <a:solidFill>
                <a:srgbClr val="003300"/>
              </a:solidFill>
              <a:latin typeface="Metrix-1"/>
            </a:endParaRPr>
          </a:p>
          <a:p>
            <a:pPr algn="ctr"/>
            <a:r>
              <a:rPr lang="en-US" sz="3600" b="1" dirty="0" err="1" smtClean="0">
                <a:ln/>
                <a:solidFill>
                  <a:srgbClr val="003300"/>
                </a:solidFill>
                <a:latin typeface="Metrix-1"/>
              </a:rPr>
              <a:t>oifwef;nd§EIdif;a</a:t>
            </a:r>
            <a:r>
              <a:rPr lang="en-US" sz="3600" b="1" dirty="0" smtClean="0">
                <a:ln/>
                <a:solidFill>
                  <a:srgbClr val="003300"/>
                </a:solidFill>
                <a:latin typeface="Metrix-1"/>
              </a:rPr>
              <a:t>&amp;;</a:t>
            </a:r>
            <a:r>
              <a:rPr lang="en-US" sz="3600" b="1" dirty="0" err="1" smtClean="0">
                <a:ln/>
                <a:solidFill>
                  <a:srgbClr val="003300"/>
                </a:solidFill>
                <a:latin typeface="Metrix-1"/>
              </a:rPr>
              <a:t>rSL</a:t>
            </a:r>
            <a:r>
              <a:rPr lang="en-US" sz="3600" b="1" dirty="0" smtClean="0">
                <a:ln/>
                <a:solidFill>
                  <a:srgbClr val="003300"/>
                </a:solidFill>
                <a:latin typeface="Metrix-1"/>
              </a:rPr>
              <a:t>; </a:t>
            </a:r>
            <a:r>
              <a:rPr lang="en-US" sz="2200" b="1" dirty="0" smtClean="0">
                <a:ln/>
                <a:solidFill>
                  <a:srgbClr val="003300"/>
                </a:solidFill>
                <a:latin typeface="Arial" pitchFamily="34" charset="0"/>
                <a:cs typeface="Arial" pitchFamily="34" charset="0"/>
              </a:rPr>
              <a:t>(MLRC)</a:t>
            </a:r>
            <a:endParaRPr lang="en-US" sz="2200" dirty="0">
              <a:solidFill>
                <a:srgbClr val="00B0F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7" y="483632"/>
            <a:ext cx="10058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0" y="381000"/>
            <a:ext cx="990600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5400" b="1" dirty="0" err="1" smtClean="0">
                <a:ln w="11430">
                  <a:solidFill>
                    <a:srgbClr val="3333FF"/>
                  </a:solidFill>
                </a:ln>
                <a:solidFill>
                  <a:srgbClr val="0000CC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Metrix-1" pitchFamily="18" charset="0"/>
              </a:rPr>
              <a:t>ausmif;jyifyrlvwef;ynma</a:t>
            </a:r>
            <a:r>
              <a:rPr lang="en-US" sz="5400" b="1" dirty="0" smtClean="0">
                <a:ln w="11430">
                  <a:solidFill>
                    <a:srgbClr val="3333FF"/>
                  </a:solidFill>
                </a:ln>
                <a:solidFill>
                  <a:srgbClr val="0000CC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Metrix-1" pitchFamily="18" charset="0"/>
              </a:rPr>
              <a:t>&amp;;</a:t>
            </a:r>
            <a:endParaRPr lang="en-US" sz="5400" b="1" dirty="0">
              <a:ln w="11430">
                <a:solidFill>
                  <a:srgbClr val="3333FF"/>
                </a:solidFill>
              </a:ln>
              <a:solidFill>
                <a:srgbClr val="0000CC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Metrix-1" pitchFamily="18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B2E3A7-96A3-4FA2-A671-E7DA982F3FEA}" type="slidenum">
              <a:rPr lang="en-US" smtClean="0"/>
              <a:t>2</a:t>
            </a:fld>
            <a:endParaRPr lang="en-US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3825" y="1078992"/>
            <a:ext cx="9658350" cy="47000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9921231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304800"/>
            <a:ext cx="99060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b="1" dirty="0" err="1" smtClean="0">
                <a:solidFill>
                  <a:srgbClr val="0000FF"/>
                </a:solidFill>
                <a:latin typeface="Metrix-1" pitchFamily="18" charset="0"/>
              </a:rPr>
              <a:t>yHkpH</a:t>
            </a:r>
            <a:r>
              <a:rPr lang="en-US" sz="4000" b="1" dirty="0" smtClean="0">
                <a:solidFill>
                  <a:srgbClr val="0000FF"/>
                </a:solidFill>
                <a:latin typeface="Metrix-1" pitchFamily="18" charset="0"/>
              </a:rPr>
              <a:t> (14) </a:t>
            </a:r>
            <a:r>
              <a:rPr lang="en-US" sz="4000" b="1" dirty="0" err="1" smtClean="0">
                <a:solidFill>
                  <a:srgbClr val="0000FF"/>
                </a:solidFill>
                <a:latin typeface="Metrix-1" pitchFamily="18" charset="0"/>
              </a:rPr>
              <a:t>acgif;pOfjznhfoGif;jcif</a:t>
            </a:r>
            <a:r>
              <a:rPr lang="en-US" sz="4000" b="1" dirty="0" smtClean="0">
                <a:solidFill>
                  <a:srgbClr val="0000FF"/>
                </a:solidFill>
                <a:latin typeface="Metrix-1" pitchFamily="18" charset="0"/>
              </a:rPr>
              <a:t>;</a:t>
            </a:r>
            <a:endParaRPr lang="en-US" sz="4000" b="1" dirty="0">
              <a:solidFill>
                <a:srgbClr val="0000FF"/>
              </a:solidFill>
              <a:latin typeface="Metrix-1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65100" y="1501914"/>
            <a:ext cx="957580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2400" dirty="0" err="1" smtClean="0">
                <a:latin typeface="Metrix-1" pitchFamily="18" charset="0"/>
              </a:rPr>
              <a:t>yHkpH</a:t>
            </a:r>
            <a:r>
              <a:rPr lang="en-US" sz="2400" dirty="0" smtClean="0">
                <a:latin typeface="Metrix-1" pitchFamily="18" charset="0"/>
              </a:rPr>
              <a:t> (14)</a:t>
            </a:r>
          </a:p>
          <a:p>
            <a:pPr algn="ctr"/>
            <a:r>
              <a:rPr lang="en-US" sz="2400" dirty="0" err="1" smtClean="0">
                <a:latin typeface="Metrix-1" pitchFamily="18" charset="0"/>
              </a:rPr>
              <a:t>tajccHynmOD;pD;Xme</a:t>
            </a:r>
            <a:endParaRPr lang="en-US" sz="2400" dirty="0" smtClean="0">
              <a:latin typeface="Metrix-1" pitchFamily="18" charset="0"/>
            </a:endParaRPr>
          </a:p>
          <a:p>
            <a:pPr marL="457200" indent="-457200" algn="ctr">
              <a:buAutoNum type="arabicPlain" startAt="20"/>
            </a:pPr>
            <a:r>
              <a:rPr lang="en-US" sz="2400" dirty="0" smtClean="0">
                <a:latin typeface="Metrix-1" pitchFamily="18" charset="0"/>
              </a:rPr>
              <a:t>- 20   </a:t>
            </a:r>
            <a:r>
              <a:rPr lang="en-US" sz="2400" dirty="0" err="1" smtClean="0">
                <a:latin typeface="Metrix-1" pitchFamily="18" charset="0"/>
              </a:rPr>
              <a:t>ynmoifESpf</a:t>
            </a:r>
            <a:r>
              <a:rPr lang="en-US" sz="2400" dirty="0" smtClean="0">
                <a:latin typeface="Metrix-1" pitchFamily="18" charset="0"/>
              </a:rPr>
              <a:t>    ESpf0uf(   </a:t>
            </a:r>
            <a:r>
              <a:rPr lang="en-US" sz="2400" dirty="0" err="1" smtClean="0">
                <a:latin typeface="Metrix-1" pitchFamily="18" charset="0"/>
              </a:rPr>
              <a:t>ydkif</a:t>
            </a:r>
            <a:r>
              <a:rPr lang="en-US" sz="2400" dirty="0" smtClean="0">
                <a:latin typeface="Metrix-1" pitchFamily="18" charset="0"/>
              </a:rPr>
              <a:t>;) </a:t>
            </a:r>
            <a:r>
              <a:rPr lang="en-US" sz="2400" dirty="0" err="1" smtClean="0">
                <a:latin typeface="Metrix-1" pitchFamily="18" charset="0"/>
              </a:rPr>
              <a:t>ausmif;jyifyrlvwef;ynma</a:t>
            </a:r>
            <a:r>
              <a:rPr lang="en-US" sz="2400" dirty="0" smtClean="0">
                <a:latin typeface="Metrix-1" pitchFamily="18" charset="0"/>
              </a:rPr>
              <a:t>&amp;;</a:t>
            </a:r>
            <a:r>
              <a:rPr lang="en-US" sz="2400" dirty="0" err="1" smtClean="0">
                <a:latin typeface="Metrix-1" pitchFamily="18" charset="0"/>
              </a:rPr>
              <a:t>oifwef;rsm</a:t>
            </a:r>
            <a:r>
              <a:rPr lang="en-US" sz="2400" dirty="0" smtClean="0">
                <a:latin typeface="Metrix-1" pitchFamily="18" charset="0"/>
              </a:rPr>
              <a:t>;</a:t>
            </a:r>
          </a:p>
          <a:p>
            <a:pPr algn="ctr"/>
            <a:r>
              <a:rPr lang="en-US" sz="2400" dirty="0" err="1" smtClean="0">
                <a:latin typeface="Metrix-1" pitchFamily="18" charset="0"/>
              </a:rPr>
              <a:t>tqifhowfrSwfcsufyHkpH</a:t>
            </a:r>
            <a:r>
              <a:rPr lang="en-US" sz="2400" dirty="0" smtClean="0">
                <a:latin typeface="Metrix-1" pitchFamily="18" charset="0"/>
              </a:rPr>
              <a:t> (</a:t>
            </a:r>
            <a:r>
              <a:rPr lang="en-US" sz="2400" dirty="0" err="1" smtClean="0">
                <a:latin typeface="Metrix-1" pitchFamily="18" charset="0"/>
              </a:rPr>
              <a:t>NrdKUe,fcsKyf</a:t>
            </a:r>
            <a:r>
              <a:rPr lang="en-US" sz="2400" dirty="0" smtClean="0">
                <a:latin typeface="Metrix-1" pitchFamily="18" charset="0"/>
              </a:rPr>
              <a:t>)</a:t>
            </a:r>
          </a:p>
          <a:p>
            <a:r>
              <a:rPr lang="en-US" sz="2400" dirty="0" err="1" smtClean="0">
                <a:latin typeface="Metrix-1" pitchFamily="18" charset="0"/>
              </a:rPr>
              <a:t>wdkif;a'oBuD</a:t>
            </a:r>
            <a:r>
              <a:rPr lang="en-US" sz="2400" dirty="0" smtClean="0">
                <a:latin typeface="Metrix-1" pitchFamily="18" charset="0"/>
              </a:rPr>
              <a:t>;^</a:t>
            </a:r>
            <a:r>
              <a:rPr lang="en-US" sz="2400" dirty="0" err="1" smtClean="0">
                <a:latin typeface="Metrix-1" pitchFamily="18" charset="0"/>
              </a:rPr>
              <a:t>jynfe,f</a:t>
            </a:r>
            <a:r>
              <a:rPr lang="en-US" sz="2400" dirty="0" smtClean="0">
                <a:latin typeface="Metrix-1" pitchFamily="18" charset="0"/>
              </a:rPr>
              <a:t>                                       </a:t>
            </a:r>
            <a:r>
              <a:rPr lang="en-US" sz="2400" dirty="0" err="1" smtClean="0">
                <a:latin typeface="Metrix-1" pitchFamily="18" charset="0"/>
              </a:rPr>
              <a:t>NrdKUe,f</a:t>
            </a:r>
            <a:endParaRPr lang="en-US" sz="3600" dirty="0">
              <a:latin typeface="Metrix-1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0649418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4"/>
          <p:cNvGrpSpPr>
            <a:grpSpLocks noChangeAspect="1"/>
          </p:cNvGrpSpPr>
          <p:nvPr/>
        </p:nvGrpSpPr>
        <p:grpSpPr bwMode="auto">
          <a:xfrm>
            <a:off x="342900" y="228600"/>
            <a:ext cx="9398000" cy="6003925"/>
            <a:chOff x="216" y="144"/>
            <a:chExt cx="5920" cy="3782"/>
          </a:xfrm>
        </p:grpSpPr>
        <p:sp>
          <p:nvSpPr>
            <p:cNvPr id="3" name="AutoShape 3"/>
            <p:cNvSpPr>
              <a:spLocks noChangeAspect="1" noChangeArrowheads="1" noTextEdit="1"/>
            </p:cNvSpPr>
            <p:nvPr/>
          </p:nvSpPr>
          <p:spPr bwMode="auto">
            <a:xfrm>
              <a:off x="216" y="144"/>
              <a:ext cx="5920" cy="374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" name="Rectangle 5"/>
            <p:cNvSpPr>
              <a:spLocks noChangeArrowheads="1"/>
            </p:cNvSpPr>
            <p:nvPr/>
          </p:nvSpPr>
          <p:spPr bwMode="auto">
            <a:xfrm>
              <a:off x="896" y="1476"/>
              <a:ext cx="231" cy="13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Metrix-1" pitchFamily="18" charset="0"/>
                  <a:cs typeface="Arial" pitchFamily="34" charset="0"/>
                </a:rPr>
                <a:t>pm&amp;if; 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5" name="Rectangle 6"/>
            <p:cNvSpPr>
              <a:spLocks noChangeArrowheads="1"/>
            </p:cNvSpPr>
            <p:nvPr/>
          </p:nvSpPr>
          <p:spPr bwMode="auto">
            <a:xfrm>
              <a:off x="964" y="1610"/>
              <a:ext cx="75" cy="13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Metrix-1" pitchFamily="18" charset="0"/>
                  <a:cs typeface="Arial" pitchFamily="34" charset="0"/>
                </a:rPr>
                <a:t>&amp;Sd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6" name="Rectangle 7"/>
            <p:cNvSpPr>
              <a:spLocks noChangeArrowheads="1"/>
            </p:cNvSpPr>
            <p:nvPr/>
          </p:nvSpPr>
          <p:spPr bwMode="auto">
            <a:xfrm>
              <a:off x="914" y="1744"/>
              <a:ext cx="167" cy="13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Metrix-1" pitchFamily="18" charset="0"/>
                  <a:cs typeface="Arial" pitchFamily="34" charset="0"/>
                </a:rPr>
                <a:t>OD;a&amp;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7" name="Rectangle 8"/>
            <p:cNvSpPr>
              <a:spLocks noChangeArrowheads="1"/>
            </p:cNvSpPr>
            <p:nvPr/>
          </p:nvSpPr>
          <p:spPr bwMode="auto">
            <a:xfrm>
              <a:off x="1159" y="1342"/>
              <a:ext cx="260" cy="13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Metrix-1" pitchFamily="18" charset="0"/>
                  <a:cs typeface="Arial" pitchFamily="34" charset="0"/>
                </a:rPr>
                <a:t>oifwef;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8" name="Rectangle 9"/>
            <p:cNvSpPr>
              <a:spLocks noChangeArrowheads="1"/>
            </p:cNvSpPr>
            <p:nvPr/>
          </p:nvSpPr>
          <p:spPr bwMode="auto">
            <a:xfrm>
              <a:off x="1156" y="1476"/>
              <a:ext cx="271" cy="13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Metrix-1" pitchFamily="18" charset="0"/>
                  <a:cs typeface="Arial" pitchFamily="34" charset="0"/>
                </a:rPr>
                <a:t>wuf&amp;uf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" name="Rectangle 10"/>
            <p:cNvSpPr>
              <a:spLocks noChangeArrowheads="1"/>
            </p:cNvSpPr>
            <p:nvPr/>
          </p:nvSpPr>
          <p:spPr bwMode="auto">
            <a:xfrm>
              <a:off x="1191" y="1610"/>
              <a:ext cx="110" cy="13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Metrix-1" pitchFamily="18" charset="0"/>
                  <a:cs typeface="Arial" pitchFamily="34" charset="0"/>
                </a:rPr>
                <a:t>75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1" name="Rectangle 11"/>
            <p:cNvSpPr>
              <a:spLocks noChangeArrowheads="1"/>
            </p:cNvSpPr>
            <p:nvPr/>
          </p:nvSpPr>
          <p:spPr bwMode="auto">
            <a:xfrm>
              <a:off x="1270" y="1597"/>
              <a:ext cx="117" cy="1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%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2" name="Rectangle 12"/>
            <p:cNvSpPr>
              <a:spLocks noChangeArrowheads="1"/>
            </p:cNvSpPr>
            <p:nvPr/>
          </p:nvSpPr>
          <p:spPr bwMode="auto">
            <a:xfrm>
              <a:off x="1184" y="1744"/>
              <a:ext cx="217" cy="13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Metrix-1" pitchFamily="18" charset="0"/>
                  <a:cs typeface="Arial" pitchFamily="34" charset="0"/>
                </a:rPr>
                <a:t>jynhfol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3" name="Rectangle 13"/>
            <p:cNvSpPr>
              <a:spLocks noChangeArrowheads="1"/>
            </p:cNvSpPr>
            <p:nvPr/>
          </p:nvSpPr>
          <p:spPr bwMode="auto">
            <a:xfrm>
              <a:off x="1202" y="1878"/>
              <a:ext cx="167" cy="13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Metrix-1" pitchFamily="18" charset="0"/>
                  <a:cs typeface="Arial" pitchFamily="34" charset="0"/>
                </a:rPr>
                <a:t>OD;a&amp;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4" name="Rectangle 14"/>
            <p:cNvSpPr>
              <a:spLocks noChangeArrowheads="1"/>
            </p:cNvSpPr>
            <p:nvPr/>
          </p:nvSpPr>
          <p:spPr bwMode="auto">
            <a:xfrm>
              <a:off x="1540" y="1409"/>
              <a:ext cx="267" cy="13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Metrix-1" pitchFamily="18" charset="0"/>
                  <a:cs typeface="Arial" pitchFamily="34" charset="0"/>
                </a:rPr>
                <a:t>bmompHk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5" name="Rectangle 15"/>
            <p:cNvSpPr>
              <a:spLocks noChangeArrowheads="1"/>
            </p:cNvSpPr>
            <p:nvPr/>
          </p:nvSpPr>
          <p:spPr bwMode="auto">
            <a:xfrm>
              <a:off x="1473" y="1543"/>
              <a:ext cx="388" cy="13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Metrix-1" pitchFamily="18" charset="0"/>
                  <a:cs typeface="Arial" pitchFamily="34" charset="0"/>
                </a:rPr>
                <a:t>arQmfrSef;&amp;v'f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6" name="Rectangle 16"/>
            <p:cNvSpPr>
              <a:spLocks noChangeArrowheads="1"/>
            </p:cNvSpPr>
            <p:nvPr/>
          </p:nvSpPr>
          <p:spPr bwMode="auto">
            <a:xfrm>
              <a:off x="1487" y="1677"/>
              <a:ext cx="110" cy="13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Metrix-1" pitchFamily="18" charset="0"/>
                  <a:cs typeface="Arial" pitchFamily="34" charset="0"/>
                </a:rPr>
                <a:t>60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7" name="Rectangle 17"/>
            <p:cNvSpPr>
              <a:spLocks noChangeArrowheads="1"/>
            </p:cNvSpPr>
            <p:nvPr/>
          </p:nvSpPr>
          <p:spPr bwMode="auto">
            <a:xfrm>
              <a:off x="1565" y="1664"/>
              <a:ext cx="117" cy="1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%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8" name="Rectangle 18"/>
            <p:cNvSpPr>
              <a:spLocks noChangeArrowheads="1"/>
            </p:cNvSpPr>
            <p:nvPr/>
          </p:nvSpPr>
          <p:spPr bwMode="auto">
            <a:xfrm>
              <a:off x="1647" y="1677"/>
              <a:ext cx="217" cy="13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Metrix-1" pitchFamily="18" charset="0"/>
                  <a:cs typeface="Arial" pitchFamily="34" charset="0"/>
                </a:rPr>
                <a:t>jynhfol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9" name="Rectangle 19"/>
            <p:cNvSpPr>
              <a:spLocks noChangeArrowheads="1"/>
            </p:cNvSpPr>
            <p:nvPr/>
          </p:nvSpPr>
          <p:spPr bwMode="auto">
            <a:xfrm>
              <a:off x="1587" y="1811"/>
              <a:ext cx="167" cy="13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Metrix-1" pitchFamily="18" charset="0"/>
                  <a:cs typeface="Arial" pitchFamily="34" charset="0"/>
                </a:rPr>
                <a:t>OD;a&amp;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0" name="Rectangle 20"/>
            <p:cNvSpPr>
              <a:spLocks noChangeArrowheads="1"/>
            </p:cNvSpPr>
            <p:nvPr/>
          </p:nvSpPr>
          <p:spPr bwMode="auto">
            <a:xfrm>
              <a:off x="1921" y="1476"/>
              <a:ext cx="231" cy="13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Metrix-1" pitchFamily="18" charset="0"/>
                  <a:cs typeface="Arial" pitchFamily="34" charset="0"/>
                </a:rPr>
                <a:t>pm&amp;if; 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1" name="Rectangle 21"/>
            <p:cNvSpPr>
              <a:spLocks noChangeArrowheads="1"/>
            </p:cNvSpPr>
            <p:nvPr/>
          </p:nvSpPr>
          <p:spPr bwMode="auto">
            <a:xfrm>
              <a:off x="1989" y="1610"/>
              <a:ext cx="75" cy="13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Metrix-1" pitchFamily="18" charset="0"/>
                  <a:cs typeface="Arial" pitchFamily="34" charset="0"/>
                </a:rPr>
                <a:t>&amp;Sd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2" name="Rectangle 22"/>
            <p:cNvSpPr>
              <a:spLocks noChangeArrowheads="1"/>
            </p:cNvSpPr>
            <p:nvPr/>
          </p:nvSpPr>
          <p:spPr bwMode="auto">
            <a:xfrm>
              <a:off x="1939" y="1744"/>
              <a:ext cx="167" cy="13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Metrix-1" pitchFamily="18" charset="0"/>
                  <a:cs typeface="Arial" pitchFamily="34" charset="0"/>
                </a:rPr>
                <a:t>OD;a&amp;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3" name="Rectangle 23"/>
            <p:cNvSpPr>
              <a:spLocks noChangeArrowheads="1"/>
            </p:cNvSpPr>
            <p:nvPr/>
          </p:nvSpPr>
          <p:spPr bwMode="auto">
            <a:xfrm>
              <a:off x="2185" y="1342"/>
              <a:ext cx="260" cy="13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Metrix-1" pitchFamily="18" charset="0"/>
                  <a:cs typeface="Arial" pitchFamily="34" charset="0"/>
                </a:rPr>
                <a:t>oifwef;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4" name="Rectangle 24"/>
            <p:cNvSpPr>
              <a:spLocks noChangeArrowheads="1"/>
            </p:cNvSpPr>
            <p:nvPr/>
          </p:nvSpPr>
          <p:spPr bwMode="auto">
            <a:xfrm>
              <a:off x="2181" y="1476"/>
              <a:ext cx="271" cy="13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Metrix-1" pitchFamily="18" charset="0"/>
                  <a:cs typeface="Arial" pitchFamily="34" charset="0"/>
                </a:rPr>
                <a:t>wuf&amp;uf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5" name="Rectangle 25"/>
            <p:cNvSpPr>
              <a:spLocks noChangeArrowheads="1"/>
            </p:cNvSpPr>
            <p:nvPr/>
          </p:nvSpPr>
          <p:spPr bwMode="auto">
            <a:xfrm>
              <a:off x="2217" y="1610"/>
              <a:ext cx="110" cy="13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Metrix-1" pitchFamily="18" charset="0"/>
                  <a:cs typeface="Arial" pitchFamily="34" charset="0"/>
                </a:rPr>
                <a:t>75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6" name="Rectangle 26"/>
            <p:cNvSpPr>
              <a:spLocks noChangeArrowheads="1"/>
            </p:cNvSpPr>
            <p:nvPr/>
          </p:nvSpPr>
          <p:spPr bwMode="auto">
            <a:xfrm>
              <a:off x="2295" y="1597"/>
              <a:ext cx="117" cy="1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%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7" name="Rectangle 27"/>
            <p:cNvSpPr>
              <a:spLocks noChangeArrowheads="1"/>
            </p:cNvSpPr>
            <p:nvPr/>
          </p:nvSpPr>
          <p:spPr bwMode="auto">
            <a:xfrm>
              <a:off x="2209" y="1744"/>
              <a:ext cx="217" cy="13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Metrix-1" pitchFamily="18" charset="0"/>
                  <a:cs typeface="Arial" pitchFamily="34" charset="0"/>
                </a:rPr>
                <a:t>jynhfol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8" name="Rectangle 28"/>
            <p:cNvSpPr>
              <a:spLocks noChangeArrowheads="1"/>
            </p:cNvSpPr>
            <p:nvPr/>
          </p:nvSpPr>
          <p:spPr bwMode="auto">
            <a:xfrm>
              <a:off x="2227" y="1878"/>
              <a:ext cx="167" cy="13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Metrix-1" pitchFamily="18" charset="0"/>
                  <a:cs typeface="Arial" pitchFamily="34" charset="0"/>
                </a:rPr>
                <a:t>OD;a&amp;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9" name="Rectangle 29"/>
            <p:cNvSpPr>
              <a:spLocks noChangeArrowheads="1"/>
            </p:cNvSpPr>
            <p:nvPr/>
          </p:nvSpPr>
          <p:spPr bwMode="auto">
            <a:xfrm>
              <a:off x="2565" y="1409"/>
              <a:ext cx="267" cy="13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Metrix-1" pitchFamily="18" charset="0"/>
                  <a:cs typeface="Arial" pitchFamily="34" charset="0"/>
                </a:rPr>
                <a:t>bmompHk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30" name="Rectangle 30"/>
            <p:cNvSpPr>
              <a:spLocks noChangeArrowheads="1"/>
            </p:cNvSpPr>
            <p:nvPr/>
          </p:nvSpPr>
          <p:spPr bwMode="auto">
            <a:xfrm>
              <a:off x="2498" y="1543"/>
              <a:ext cx="388" cy="13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Metrix-1" pitchFamily="18" charset="0"/>
                  <a:cs typeface="Arial" pitchFamily="34" charset="0"/>
                </a:rPr>
                <a:t>arQmfrSef;&amp;v'f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31" name="Rectangle 31"/>
            <p:cNvSpPr>
              <a:spLocks noChangeArrowheads="1"/>
            </p:cNvSpPr>
            <p:nvPr/>
          </p:nvSpPr>
          <p:spPr bwMode="auto">
            <a:xfrm>
              <a:off x="2512" y="1677"/>
              <a:ext cx="110" cy="13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Metrix-1" pitchFamily="18" charset="0"/>
                  <a:cs typeface="Arial" pitchFamily="34" charset="0"/>
                </a:rPr>
                <a:t>60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24" name="Rectangle 32"/>
            <p:cNvSpPr>
              <a:spLocks noChangeArrowheads="1"/>
            </p:cNvSpPr>
            <p:nvPr/>
          </p:nvSpPr>
          <p:spPr bwMode="auto">
            <a:xfrm>
              <a:off x="2590" y="1664"/>
              <a:ext cx="117" cy="1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%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25" name="Rectangle 33"/>
            <p:cNvSpPr>
              <a:spLocks noChangeArrowheads="1"/>
            </p:cNvSpPr>
            <p:nvPr/>
          </p:nvSpPr>
          <p:spPr bwMode="auto">
            <a:xfrm>
              <a:off x="2672" y="1677"/>
              <a:ext cx="217" cy="13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Metrix-1" pitchFamily="18" charset="0"/>
                  <a:cs typeface="Arial" pitchFamily="34" charset="0"/>
                </a:rPr>
                <a:t>jynhfol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27" name="Rectangle 34"/>
            <p:cNvSpPr>
              <a:spLocks noChangeArrowheads="1"/>
            </p:cNvSpPr>
            <p:nvPr/>
          </p:nvSpPr>
          <p:spPr bwMode="auto">
            <a:xfrm>
              <a:off x="2612" y="1811"/>
              <a:ext cx="167" cy="13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Metrix-1" pitchFamily="18" charset="0"/>
                  <a:cs typeface="Arial" pitchFamily="34" charset="0"/>
                </a:rPr>
                <a:t>OD;a&amp;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28" name="Rectangle 35"/>
            <p:cNvSpPr>
              <a:spLocks noChangeArrowheads="1"/>
            </p:cNvSpPr>
            <p:nvPr/>
          </p:nvSpPr>
          <p:spPr bwMode="auto">
            <a:xfrm>
              <a:off x="2943" y="1476"/>
              <a:ext cx="231" cy="13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Metrix-1" pitchFamily="18" charset="0"/>
                  <a:cs typeface="Arial" pitchFamily="34" charset="0"/>
                </a:rPr>
                <a:t>pm&amp;if; 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29" name="Rectangle 36"/>
            <p:cNvSpPr>
              <a:spLocks noChangeArrowheads="1"/>
            </p:cNvSpPr>
            <p:nvPr/>
          </p:nvSpPr>
          <p:spPr bwMode="auto">
            <a:xfrm>
              <a:off x="3010" y="1610"/>
              <a:ext cx="75" cy="13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Metrix-1" pitchFamily="18" charset="0"/>
                  <a:cs typeface="Arial" pitchFamily="34" charset="0"/>
                </a:rPr>
                <a:t>&amp;Sd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30" name="Rectangle 37"/>
            <p:cNvSpPr>
              <a:spLocks noChangeArrowheads="1"/>
            </p:cNvSpPr>
            <p:nvPr/>
          </p:nvSpPr>
          <p:spPr bwMode="auto">
            <a:xfrm>
              <a:off x="2961" y="1744"/>
              <a:ext cx="167" cy="13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Metrix-1" pitchFamily="18" charset="0"/>
                  <a:cs typeface="Arial" pitchFamily="34" charset="0"/>
                </a:rPr>
                <a:t>OD;a&amp;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31" name="Rectangle 38"/>
            <p:cNvSpPr>
              <a:spLocks noChangeArrowheads="1"/>
            </p:cNvSpPr>
            <p:nvPr/>
          </p:nvSpPr>
          <p:spPr bwMode="auto">
            <a:xfrm>
              <a:off x="3203" y="1342"/>
              <a:ext cx="260" cy="13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Metrix-1" pitchFamily="18" charset="0"/>
                  <a:cs typeface="Arial" pitchFamily="34" charset="0"/>
                </a:rPr>
                <a:t>oifwef;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32" name="Rectangle 39"/>
            <p:cNvSpPr>
              <a:spLocks noChangeArrowheads="1"/>
            </p:cNvSpPr>
            <p:nvPr/>
          </p:nvSpPr>
          <p:spPr bwMode="auto">
            <a:xfrm>
              <a:off x="3199" y="1476"/>
              <a:ext cx="271" cy="13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Metrix-1" pitchFamily="18" charset="0"/>
                  <a:cs typeface="Arial" pitchFamily="34" charset="0"/>
                </a:rPr>
                <a:t>wuf&amp;uf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33" name="Rectangle 40"/>
            <p:cNvSpPr>
              <a:spLocks noChangeArrowheads="1"/>
            </p:cNvSpPr>
            <p:nvPr/>
          </p:nvSpPr>
          <p:spPr bwMode="auto">
            <a:xfrm>
              <a:off x="3235" y="1610"/>
              <a:ext cx="110" cy="13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Metrix-1" pitchFamily="18" charset="0"/>
                  <a:cs typeface="Arial" pitchFamily="34" charset="0"/>
                </a:rPr>
                <a:t>75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34" name="Rectangle 41"/>
            <p:cNvSpPr>
              <a:spLocks noChangeArrowheads="1"/>
            </p:cNvSpPr>
            <p:nvPr/>
          </p:nvSpPr>
          <p:spPr bwMode="auto">
            <a:xfrm>
              <a:off x="3313" y="1597"/>
              <a:ext cx="117" cy="1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%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35" name="Rectangle 42"/>
            <p:cNvSpPr>
              <a:spLocks noChangeArrowheads="1"/>
            </p:cNvSpPr>
            <p:nvPr/>
          </p:nvSpPr>
          <p:spPr bwMode="auto">
            <a:xfrm>
              <a:off x="3228" y="1744"/>
              <a:ext cx="217" cy="13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Metrix-1" pitchFamily="18" charset="0"/>
                  <a:cs typeface="Arial" pitchFamily="34" charset="0"/>
                </a:rPr>
                <a:t>jynfhol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36" name="Rectangle 43"/>
            <p:cNvSpPr>
              <a:spLocks noChangeArrowheads="1"/>
            </p:cNvSpPr>
            <p:nvPr/>
          </p:nvSpPr>
          <p:spPr bwMode="auto">
            <a:xfrm>
              <a:off x="3245" y="1878"/>
              <a:ext cx="167" cy="13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Metrix-1" pitchFamily="18" charset="0"/>
                  <a:cs typeface="Arial" pitchFamily="34" charset="0"/>
                </a:rPr>
                <a:t>OD;a&amp;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37" name="Rectangle 44"/>
            <p:cNvSpPr>
              <a:spLocks noChangeArrowheads="1"/>
            </p:cNvSpPr>
            <p:nvPr/>
          </p:nvSpPr>
          <p:spPr bwMode="auto">
            <a:xfrm>
              <a:off x="3527" y="1342"/>
              <a:ext cx="260" cy="13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Metrix-1" pitchFamily="18" charset="0"/>
                  <a:cs typeface="Arial" pitchFamily="34" charset="0"/>
                </a:rPr>
                <a:t>oifwef;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38" name="Rectangle 45"/>
            <p:cNvSpPr>
              <a:spLocks noChangeArrowheads="1"/>
            </p:cNvSpPr>
            <p:nvPr/>
          </p:nvSpPr>
          <p:spPr bwMode="auto">
            <a:xfrm>
              <a:off x="3523" y="1476"/>
              <a:ext cx="271" cy="13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Metrix-1" pitchFamily="18" charset="0"/>
                  <a:cs typeface="Arial" pitchFamily="34" charset="0"/>
                </a:rPr>
                <a:t>wuf&amp;uf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39" name="Rectangle 46"/>
            <p:cNvSpPr>
              <a:spLocks noChangeArrowheads="1"/>
            </p:cNvSpPr>
            <p:nvPr/>
          </p:nvSpPr>
          <p:spPr bwMode="auto">
            <a:xfrm>
              <a:off x="3559" y="1610"/>
              <a:ext cx="110" cy="13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Metrix-1" pitchFamily="18" charset="0"/>
                  <a:cs typeface="Arial" pitchFamily="34" charset="0"/>
                </a:rPr>
                <a:t>75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40" name="Rectangle 47"/>
            <p:cNvSpPr>
              <a:spLocks noChangeArrowheads="1"/>
            </p:cNvSpPr>
            <p:nvPr/>
          </p:nvSpPr>
          <p:spPr bwMode="auto">
            <a:xfrm>
              <a:off x="3637" y="1597"/>
              <a:ext cx="117" cy="1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%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41" name="Rectangle 48"/>
            <p:cNvSpPr>
              <a:spLocks noChangeArrowheads="1"/>
            </p:cNvSpPr>
            <p:nvPr/>
          </p:nvSpPr>
          <p:spPr bwMode="auto">
            <a:xfrm>
              <a:off x="3552" y="1744"/>
              <a:ext cx="217" cy="13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Metrix-1" pitchFamily="18" charset="0"/>
                  <a:cs typeface="Arial" pitchFamily="34" charset="0"/>
                </a:rPr>
                <a:t>jynfhol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42" name="Rectangle 49"/>
            <p:cNvSpPr>
              <a:spLocks noChangeArrowheads="1"/>
            </p:cNvSpPr>
            <p:nvPr/>
          </p:nvSpPr>
          <p:spPr bwMode="auto">
            <a:xfrm>
              <a:off x="3555" y="1878"/>
              <a:ext cx="199" cy="13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Metrix-1" pitchFamily="18" charset="0"/>
                  <a:cs typeface="Arial" pitchFamily="34" charset="0"/>
                </a:rPr>
                <a:t>&amp;mEIef;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43" name="Rectangle 50"/>
            <p:cNvSpPr>
              <a:spLocks noChangeArrowheads="1"/>
            </p:cNvSpPr>
            <p:nvPr/>
          </p:nvSpPr>
          <p:spPr bwMode="auto">
            <a:xfrm>
              <a:off x="3915" y="1409"/>
              <a:ext cx="267" cy="13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Metrix-1" pitchFamily="18" charset="0"/>
                  <a:cs typeface="Arial" pitchFamily="34" charset="0"/>
                </a:rPr>
                <a:t>bmompHk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44" name="Rectangle 51"/>
            <p:cNvSpPr>
              <a:spLocks noChangeArrowheads="1"/>
            </p:cNvSpPr>
            <p:nvPr/>
          </p:nvSpPr>
          <p:spPr bwMode="auto">
            <a:xfrm>
              <a:off x="3847" y="1543"/>
              <a:ext cx="388" cy="13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Metrix-1" pitchFamily="18" charset="0"/>
                  <a:cs typeface="Arial" pitchFamily="34" charset="0"/>
                </a:rPr>
                <a:t>arQmfrSef;&amp;v'f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45" name="Rectangle 52"/>
            <p:cNvSpPr>
              <a:spLocks noChangeArrowheads="1"/>
            </p:cNvSpPr>
            <p:nvPr/>
          </p:nvSpPr>
          <p:spPr bwMode="auto">
            <a:xfrm>
              <a:off x="3861" y="1677"/>
              <a:ext cx="110" cy="13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Metrix-1" pitchFamily="18" charset="0"/>
                  <a:cs typeface="Arial" pitchFamily="34" charset="0"/>
                </a:rPr>
                <a:t>60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46" name="Rectangle 53"/>
            <p:cNvSpPr>
              <a:spLocks noChangeArrowheads="1"/>
            </p:cNvSpPr>
            <p:nvPr/>
          </p:nvSpPr>
          <p:spPr bwMode="auto">
            <a:xfrm>
              <a:off x="3940" y="1664"/>
              <a:ext cx="117" cy="1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%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47" name="Rectangle 54"/>
            <p:cNvSpPr>
              <a:spLocks noChangeArrowheads="1"/>
            </p:cNvSpPr>
            <p:nvPr/>
          </p:nvSpPr>
          <p:spPr bwMode="auto">
            <a:xfrm>
              <a:off x="4021" y="1677"/>
              <a:ext cx="217" cy="13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Metrix-1" pitchFamily="18" charset="0"/>
                  <a:cs typeface="Arial" pitchFamily="34" charset="0"/>
                </a:rPr>
                <a:t>jynhfol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48" name="Rectangle 55"/>
            <p:cNvSpPr>
              <a:spLocks noChangeArrowheads="1"/>
            </p:cNvSpPr>
            <p:nvPr/>
          </p:nvSpPr>
          <p:spPr bwMode="auto">
            <a:xfrm>
              <a:off x="3961" y="1811"/>
              <a:ext cx="167" cy="13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Metrix-1" pitchFamily="18" charset="0"/>
                  <a:cs typeface="Arial" pitchFamily="34" charset="0"/>
                </a:rPr>
                <a:t>OD;a&amp;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49" name="Rectangle 56"/>
            <p:cNvSpPr>
              <a:spLocks noChangeArrowheads="1"/>
            </p:cNvSpPr>
            <p:nvPr/>
          </p:nvSpPr>
          <p:spPr bwMode="auto">
            <a:xfrm>
              <a:off x="4360" y="1409"/>
              <a:ext cx="267" cy="13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Metrix-1" pitchFamily="18" charset="0"/>
                  <a:cs typeface="Arial" pitchFamily="34" charset="0"/>
                </a:rPr>
                <a:t>bmompHk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50" name="Rectangle 57"/>
            <p:cNvSpPr>
              <a:spLocks noChangeArrowheads="1"/>
            </p:cNvSpPr>
            <p:nvPr/>
          </p:nvSpPr>
          <p:spPr bwMode="auto">
            <a:xfrm>
              <a:off x="4292" y="1543"/>
              <a:ext cx="388" cy="13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Metrix-1" pitchFamily="18" charset="0"/>
                  <a:cs typeface="Arial" pitchFamily="34" charset="0"/>
                </a:rPr>
                <a:t>arQmfrSef;&amp;v'f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51" name="Rectangle 58"/>
            <p:cNvSpPr>
              <a:spLocks noChangeArrowheads="1"/>
            </p:cNvSpPr>
            <p:nvPr/>
          </p:nvSpPr>
          <p:spPr bwMode="auto">
            <a:xfrm>
              <a:off x="4306" y="1677"/>
              <a:ext cx="110" cy="13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Metrix-1" pitchFamily="18" charset="0"/>
                  <a:cs typeface="Arial" pitchFamily="34" charset="0"/>
                </a:rPr>
                <a:t>60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52" name="Rectangle 59"/>
            <p:cNvSpPr>
              <a:spLocks noChangeArrowheads="1"/>
            </p:cNvSpPr>
            <p:nvPr/>
          </p:nvSpPr>
          <p:spPr bwMode="auto">
            <a:xfrm>
              <a:off x="4385" y="1664"/>
              <a:ext cx="117" cy="1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%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53" name="Rectangle 60"/>
            <p:cNvSpPr>
              <a:spLocks noChangeArrowheads="1"/>
            </p:cNvSpPr>
            <p:nvPr/>
          </p:nvSpPr>
          <p:spPr bwMode="auto">
            <a:xfrm>
              <a:off x="4466" y="1677"/>
              <a:ext cx="217" cy="13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Metrix-1" pitchFamily="18" charset="0"/>
                  <a:cs typeface="Arial" pitchFamily="34" charset="0"/>
                </a:rPr>
                <a:t>jynhfol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54" name="Rectangle 61"/>
            <p:cNvSpPr>
              <a:spLocks noChangeArrowheads="1"/>
            </p:cNvSpPr>
            <p:nvPr/>
          </p:nvSpPr>
          <p:spPr bwMode="auto">
            <a:xfrm>
              <a:off x="4388" y="1811"/>
              <a:ext cx="199" cy="13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Metrix-1" pitchFamily="18" charset="0"/>
                  <a:cs typeface="Arial" pitchFamily="34" charset="0"/>
                </a:rPr>
                <a:t>&amp;mEIef;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55" name="Rectangle 62"/>
            <p:cNvSpPr>
              <a:spLocks noChangeArrowheads="1"/>
            </p:cNvSpPr>
            <p:nvPr/>
          </p:nvSpPr>
          <p:spPr bwMode="auto">
            <a:xfrm>
              <a:off x="259" y="2083"/>
              <a:ext cx="128" cy="2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100" b="1" i="0" u="none" strike="noStrike" cap="none" normalizeH="0" baseline="0" smtClean="0">
                  <a:ln>
                    <a:noFill/>
                  </a:ln>
                  <a:solidFill>
                    <a:srgbClr val="FF0000"/>
                  </a:solidFill>
                  <a:effectLst/>
                  <a:latin typeface="Metrix-1" pitchFamily="18" charset="0"/>
                  <a:cs typeface="Arial" pitchFamily="34" charset="0"/>
                </a:rPr>
                <a:t>1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56" name="Rectangle 63"/>
            <p:cNvSpPr>
              <a:spLocks noChangeArrowheads="1"/>
            </p:cNvSpPr>
            <p:nvPr/>
          </p:nvSpPr>
          <p:spPr bwMode="auto">
            <a:xfrm>
              <a:off x="576" y="2083"/>
              <a:ext cx="132" cy="2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100" b="1" i="0" u="none" strike="noStrike" cap="none" normalizeH="0" baseline="0" dirty="0" smtClean="0">
                  <a:ln>
                    <a:noFill/>
                  </a:ln>
                  <a:solidFill>
                    <a:srgbClr val="FF0000"/>
                  </a:solidFill>
                  <a:effectLst/>
                  <a:latin typeface="Metrix-1" pitchFamily="18" charset="0"/>
                  <a:cs typeface="Arial" pitchFamily="34" charset="0"/>
                </a:rPr>
                <a:t>2</a:t>
              </a: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57" name="Rectangle 64"/>
            <p:cNvSpPr>
              <a:spLocks noChangeArrowheads="1"/>
            </p:cNvSpPr>
            <p:nvPr/>
          </p:nvSpPr>
          <p:spPr bwMode="auto">
            <a:xfrm>
              <a:off x="953" y="2083"/>
              <a:ext cx="128" cy="2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100" b="1" i="0" u="none" strike="noStrike" cap="none" normalizeH="0" baseline="0" smtClean="0">
                  <a:ln>
                    <a:noFill/>
                  </a:ln>
                  <a:solidFill>
                    <a:srgbClr val="FF0000"/>
                  </a:solidFill>
                  <a:effectLst/>
                  <a:latin typeface="Metrix-1" pitchFamily="18" charset="0"/>
                  <a:cs typeface="Arial" pitchFamily="34" charset="0"/>
                </a:rPr>
                <a:t>3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58" name="Rectangle 65"/>
            <p:cNvSpPr>
              <a:spLocks noChangeArrowheads="1"/>
            </p:cNvSpPr>
            <p:nvPr/>
          </p:nvSpPr>
          <p:spPr bwMode="auto">
            <a:xfrm>
              <a:off x="1241" y="2083"/>
              <a:ext cx="128" cy="2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100" b="1" i="0" u="none" strike="noStrike" cap="none" normalizeH="0" baseline="0" smtClean="0">
                  <a:ln>
                    <a:noFill/>
                  </a:ln>
                  <a:solidFill>
                    <a:srgbClr val="FF0000"/>
                  </a:solidFill>
                  <a:effectLst/>
                  <a:latin typeface="Metrix-1" pitchFamily="18" charset="0"/>
                  <a:cs typeface="Arial" pitchFamily="34" charset="0"/>
                </a:rPr>
                <a:t>4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59" name="Rectangle 66"/>
            <p:cNvSpPr>
              <a:spLocks noChangeArrowheads="1"/>
            </p:cNvSpPr>
            <p:nvPr/>
          </p:nvSpPr>
          <p:spPr bwMode="auto">
            <a:xfrm>
              <a:off x="1622" y="2083"/>
              <a:ext cx="128" cy="2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100" b="1" i="0" u="none" strike="noStrike" cap="none" normalizeH="0" baseline="0" smtClean="0">
                  <a:ln>
                    <a:noFill/>
                  </a:ln>
                  <a:solidFill>
                    <a:srgbClr val="FF0000"/>
                  </a:solidFill>
                  <a:effectLst/>
                  <a:latin typeface="Metrix-1" pitchFamily="18" charset="0"/>
                  <a:cs typeface="Arial" pitchFamily="34" charset="0"/>
                </a:rPr>
                <a:t>5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60" name="Rectangle 67"/>
            <p:cNvSpPr>
              <a:spLocks noChangeArrowheads="1"/>
            </p:cNvSpPr>
            <p:nvPr/>
          </p:nvSpPr>
          <p:spPr bwMode="auto">
            <a:xfrm>
              <a:off x="1975" y="2083"/>
              <a:ext cx="128" cy="2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100" b="1" i="0" u="none" strike="noStrike" cap="none" normalizeH="0" baseline="0" smtClean="0">
                  <a:ln>
                    <a:noFill/>
                  </a:ln>
                  <a:solidFill>
                    <a:srgbClr val="FF0000"/>
                  </a:solidFill>
                  <a:effectLst/>
                  <a:latin typeface="Metrix-1" pitchFamily="18" charset="0"/>
                  <a:cs typeface="Arial" pitchFamily="34" charset="0"/>
                </a:rPr>
                <a:t>6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61" name="Rectangle 68"/>
            <p:cNvSpPr>
              <a:spLocks noChangeArrowheads="1"/>
            </p:cNvSpPr>
            <p:nvPr/>
          </p:nvSpPr>
          <p:spPr bwMode="auto">
            <a:xfrm>
              <a:off x="2266" y="2083"/>
              <a:ext cx="128" cy="2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100" b="1" i="0" u="none" strike="noStrike" cap="none" normalizeH="0" baseline="0" smtClean="0">
                  <a:ln>
                    <a:noFill/>
                  </a:ln>
                  <a:solidFill>
                    <a:srgbClr val="FF0000"/>
                  </a:solidFill>
                  <a:effectLst/>
                  <a:latin typeface="Metrix-1" pitchFamily="18" charset="0"/>
                  <a:cs typeface="Arial" pitchFamily="34" charset="0"/>
                </a:rPr>
                <a:t>7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62" name="Rectangle 69"/>
            <p:cNvSpPr>
              <a:spLocks noChangeArrowheads="1"/>
            </p:cNvSpPr>
            <p:nvPr/>
          </p:nvSpPr>
          <p:spPr bwMode="auto">
            <a:xfrm>
              <a:off x="2647" y="2083"/>
              <a:ext cx="128" cy="2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100" b="1" i="0" u="none" strike="noStrike" cap="none" normalizeH="0" baseline="0" smtClean="0">
                  <a:ln>
                    <a:noFill/>
                  </a:ln>
                  <a:solidFill>
                    <a:srgbClr val="FF0000"/>
                  </a:solidFill>
                  <a:effectLst/>
                  <a:latin typeface="Metrix-1" pitchFamily="18" charset="0"/>
                  <a:cs typeface="Arial" pitchFamily="34" charset="0"/>
                </a:rPr>
                <a:t>8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63" name="Rectangle 70"/>
            <p:cNvSpPr>
              <a:spLocks noChangeArrowheads="1"/>
            </p:cNvSpPr>
            <p:nvPr/>
          </p:nvSpPr>
          <p:spPr bwMode="auto">
            <a:xfrm>
              <a:off x="2996" y="2083"/>
              <a:ext cx="128" cy="2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100" b="1" i="0" u="none" strike="noStrike" cap="none" normalizeH="0" baseline="0" smtClean="0">
                  <a:ln>
                    <a:noFill/>
                  </a:ln>
                  <a:solidFill>
                    <a:srgbClr val="FF0000"/>
                  </a:solidFill>
                  <a:effectLst/>
                  <a:latin typeface="Metrix-1" pitchFamily="18" charset="0"/>
                  <a:cs typeface="Arial" pitchFamily="34" charset="0"/>
                </a:rPr>
                <a:t>9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64" name="Rectangle 71"/>
            <p:cNvSpPr>
              <a:spLocks noChangeArrowheads="1"/>
            </p:cNvSpPr>
            <p:nvPr/>
          </p:nvSpPr>
          <p:spPr bwMode="auto">
            <a:xfrm>
              <a:off x="3249" y="2083"/>
              <a:ext cx="192" cy="2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100" b="1" i="0" u="none" strike="noStrike" cap="none" normalizeH="0" baseline="0" smtClean="0">
                  <a:ln>
                    <a:noFill/>
                  </a:ln>
                  <a:solidFill>
                    <a:srgbClr val="FF0000"/>
                  </a:solidFill>
                  <a:effectLst/>
                  <a:latin typeface="Metrix-1" pitchFamily="18" charset="0"/>
                  <a:cs typeface="Arial" pitchFamily="34" charset="0"/>
                </a:rPr>
                <a:t>10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65" name="Rectangle 72"/>
            <p:cNvSpPr>
              <a:spLocks noChangeArrowheads="1"/>
            </p:cNvSpPr>
            <p:nvPr/>
          </p:nvSpPr>
          <p:spPr bwMode="auto">
            <a:xfrm>
              <a:off x="3576" y="2083"/>
              <a:ext cx="189" cy="2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100" b="1" i="0" u="none" strike="noStrike" cap="none" normalizeH="0" baseline="0" smtClean="0">
                  <a:ln>
                    <a:noFill/>
                  </a:ln>
                  <a:solidFill>
                    <a:srgbClr val="FF0000"/>
                  </a:solidFill>
                  <a:effectLst/>
                  <a:latin typeface="Metrix-1" pitchFamily="18" charset="0"/>
                  <a:cs typeface="Arial" pitchFamily="34" charset="0"/>
                </a:rPr>
                <a:t>11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66" name="Rectangle 73"/>
            <p:cNvSpPr>
              <a:spLocks noChangeArrowheads="1"/>
            </p:cNvSpPr>
            <p:nvPr/>
          </p:nvSpPr>
          <p:spPr bwMode="auto">
            <a:xfrm>
              <a:off x="3964" y="2083"/>
              <a:ext cx="196" cy="2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100" b="1" i="0" u="none" strike="noStrike" cap="none" normalizeH="0" baseline="0" smtClean="0">
                  <a:ln>
                    <a:noFill/>
                  </a:ln>
                  <a:solidFill>
                    <a:srgbClr val="FF0000"/>
                  </a:solidFill>
                  <a:effectLst/>
                  <a:latin typeface="Metrix-1" pitchFamily="18" charset="0"/>
                  <a:cs typeface="Arial" pitchFamily="34" charset="0"/>
                </a:rPr>
                <a:t>12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67" name="Rectangle 74"/>
            <p:cNvSpPr>
              <a:spLocks noChangeArrowheads="1"/>
            </p:cNvSpPr>
            <p:nvPr/>
          </p:nvSpPr>
          <p:spPr bwMode="auto">
            <a:xfrm>
              <a:off x="4413" y="2083"/>
              <a:ext cx="189" cy="2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100" b="1" i="0" u="none" strike="noStrike" cap="none" normalizeH="0" baseline="0" smtClean="0">
                  <a:ln>
                    <a:noFill/>
                  </a:ln>
                  <a:solidFill>
                    <a:srgbClr val="FF0000"/>
                  </a:solidFill>
                  <a:effectLst/>
                  <a:latin typeface="Metrix-1" pitchFamily="18" charset="0"/>
                  <a:cs typeface="Arial" pitchFamily="34" charset="0"/>
                </a:rPr>
                <a:t>13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68" name="Rectangle 75"/>
            <p:cNvSpPr>
              <a:spLocks noChangeArrowheads="1"/>
            </p:cNvSpPr>
            <p:nvPr/>
          </p:nvSpPr>
          <p:spPr bwMode="auto">
            <a:xfrm>
              <a:off x="4794" y="2083"/>
              <a:ext cx="189" cy="2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100" b="1" i="0" u="none" strike="noStrike" cap="none" normalizeH="0" baseline="0" smtClean="0">
                  <a:ln>
                    <a:noFill/>
                  </a:ln>
                  <a:solidFill>
                    <a:srgbClr val="FF0000"/>
                  </a:solidFill>
                  <a:effectLst/>
                  <a:latin typeface="Metrix-1" pitchFamily="18" charset="0"/>
                  <a:cs typeface="Arial" pitchFamily="34" charset="0"/>
                </a:rPr>
                <a:t>14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69" name="Rectangle 76"/>
            <p:cNvSpPr>
              <a:spLocks noChangeArrowheads="1"/>
            </p:cNvSpPr>
            <p:nvPr/>
          </p:nvSpPr>
          <p:spPr bwMode="auto">
            <a:xfrm>
              <a:off x="5114" y="2083"/>
              <a:ext cx="192" cy="2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100" b="1" i="0" u="none" strike="noStrike" cap="none" normalizeH="0" baseline="0" smtClean="0">
                  <a:ln>
                    <a:noFill/>
                  </a:ln>
                  <a:solidFill>
                    <a:srgbClr val="FF0000"/>
                  </a:solidFill>
                  <a:effectLst/>
                  <a:latin typeface="Metrix-1" pitchFamily="18" charset="0"/>
                  <a:cs typeface="Arial" pitchFamily="34" charset="0"/>
                </a:rPr>
                <a:t>15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70" name="Rectangle 77"/>
            <p:cNvSpPr>
              <a:spLocks noChangeArrowheads="1"/>
            </p:cNvSpPr>
            <p:nvPr/>
          </p:nvSpPr>
          <p:spPr bwMode="auto">
            <a:xfrm>
              <a:off x="5506" y="2083"/>
              <a:ext cx="192" cy="2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100" b="1" i="0" u="none" strike="noStrike" cap="none" normalizeH="0" baseline="0" smtClean="0">
                  <a:ln>
                    <a:noFill/>
                  </a:ln>
                  <a:solidFill>
                    <a:srgbClr val="FF0000"/>
                  </a:solidFill>
                  <a:effectLst/>
                  <a:latin typeface="Metrix-1" pitchFamily="18" charset="0"/>
                  <a:cs typeface="Arial" pitchFamily="34" charset="0"/>
                </a:rPr>
                <a:t>16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71" name="Rectangle 78"/>
            <p:cNvSpPr>
              <a:spLocks noChangeArrowheads="1"/>
            </p:cNvSpPr>
            <p:nvPr/>
          </p:nvSpPr>
          <p:spPr bwMode="auto">
            <a:xfrm>
              <a:off x="5905" y="2083"/>
              <a:ext cx="192" cy="2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100" b="1" i="0" u="none" strike="noStrike" cap="none" normalizeH="0" baseline="0" smtClean="0">
                  <a:ln>
                    <a:noFill/>
                  </a:ln>
                  <a:solidFill>
                    <a:srgbClr val="FF0000"/>
                  </a:solidFill>
                  <a:effectLst/>
                  <a:latin typeface="Metrix-1" pitchFamily="18" charset="0"/>
                  <a:cs typeface="Arial" pitchFamily="34" charset="0"/>
                </a:rPr>
                <a:t>17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72" name="Rectangle 79"/>
            <p:cNvSpPr>
              <a:spLocks noChangeArrowheads="1"/>
            </p:cNvSpPr>
            <p:nvPr/>
          </p:nvSpPr>
          <p:spPr bwMode="auto">
            <a:xfrm>
              <a:off x="234" y="3754"/>
              <a:ext cx="5482" cy="17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5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Metrix-1" pitchFamily="18" charset="0"/>
                  <a:cs typeface="Arial" pitchFamily="34" charset="0"/>
                </a:rPr>
                <a:t>NrdKUe,fBuD;Muyfa&amp;;rª;vufrSwf----------         'kwd,^v^x NrdKYe,fynma&amp;;rª;vufrSwf----------         NrdKYe,fynma&amp;;rª;vufrSwf----------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73" name="Rectangle 80"/>
            <p:cNvSpPr>
              <a:spLocks noChangeArrowheads="1"/>
            </p:cNvSpPr>
            <p:nvPr/>
          </p:nvSpPr>
          <p:spPr bwMode="auto">
            <a:xfrm>
              <a:off x="3683" y="1124"/>
              <a:ext cx="256" cy="13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Metrix-1" pitchFamily="18" charset="0"/>
                  <a:cs typeface="Arial" pitchFamily="34" charset="0"/>
                </a:rPr>
                <a:t>pkpkaygif;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74" name="Rectangle 81"/>
            <p:cNvSpPr>
              <a:spLocks noChangeArrowheads="1"/>
            </p:cNvSpPr>
            <p:nvPr/>
          </p:nvSpPr>
          <p:spPr bwMode="auto">
            <a:xfrm>
              <a:off x="4744" y="1325"/>
              <a:ext cx="260" cy="13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Metrix-1" pitchFamily="18" charset="0"/>
                  <a:cs typeface="Arial" pitchFamily="34" charset="0"/>
                </a:rPr>
                <a:t>oifwef;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75" name="Rectangle 82"/>
            <p:cNvSpPr>
              <a:spLocks noChangeArrowheads="1"/>
            </p:cNvSpPr>
            <p:nvPr/>
          </p:nvSpPr>
          <p:spPr bwMode="auto">
            <a:xfrm>
              <a:off x="4744" y="1459"/>
              <a:ext cx="271" cy="13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Metrix-1" pitchFamily="18" charset="0"/>
                  <a:cs typeface="Arial" pitchFamily="34" charset="0"/>
                </a:rPr>
                <a:t>wuf&amp;uf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76" name="Rectangle 83"/>
            <p:cNvSpPr>
              <a:spLocks noChangeArrowheads="1"/>
            </p:cNvSpPr>
            <p:nvPr/>
          </p:nvSpPr>
          <p:spPr bwMode="auto">
            <a:xfrm>
              <a:off x="4776" y="1593"/>
              <a:ext cx="203" cy="13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Metrix-1" pitchFamily="18" charset="0"/>
                  <a:cs typeface="Arial" pitchFamily="34" charset="0"/>
                </a:rPr>
                <a:t>tqifh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77" name="Rectangle 84"/>
            <p:cNvSpPr>
              <a:spLocks noChangeArrowheads="1"/>
            </p:cNvSpPr>
            <p:nvPr/>
          </p:nvSpPr>
          <p:spPr bwMode="auto">
            <a:xfrm>
              <a:off x="4737" y="1727"/>
              <a:ext cx="271" cy="13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Metrix-1" pitchFamily="18" charset="0"/>
                  <a:cs typeface="Arial" pitchFamily="34" charset="0"/>
                </a:rPr>
                <a:t>(u^c^*)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78" name="Rectangle 85"/>
            <p:cNvSpPr>
              <a:spLocks noChangeArrowheads="1"/>
            </p:cNvSpPr>
            <p:nvPr/>
          </p:nvSpPr>
          <p:spPr bwMode="auto">
            <a:xfrm>
              <a:off x="5064" y="1258"/>
              <a:ext cx="267" cy="13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Metrix-1" pitchFamily="18" charset="0"/>
                  <a:cs typeface="Arial" pitchFamily="34" charset="0"/>
                </a:rPr>
                <a:t>bmompHk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79" name="Rectangle 86"/>
            <p:cNvSpPr>
              <a:spLocks noChangeArrowheads="1"/>
            </p:cNvSpPr>
            <p:nvPr/>
          </p:nvSpPr>
          <p:spPr bwMode="auto">
            <a:xfrm>
              <a:off x="5068" y="1392"/>
              <a:ext cx="246" cy="13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Metrix-1" pitchFamily="18" charset="0"/>
                  <a:cs typeface="Arial" pitchFamily="34" charset="0"/>
                </a:rPr>
                <a:t>arQmfrSef;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80" name="Rectangle 87"/>
            <p:cNvSpPr>
              <a:spLocks noChangeArrowheads="1"/>
            </p:cNvSpPr>
            <p:nvPr/>
          </p:nvSpPr>
          <p:spPr bwMode="auto">
            <a:xfrm>
              <a:off x="5107" y="1526"/>
              <a:ext cx="178" cy="13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Metrix-1" pitchFamily="18" charset="0"/>
                  <a:cs typeface="Arial" pitchFamily="34" charset="0"/>
                </a:rPr>
                <a:t>&amp;v'f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81" name="Rectangle 88"/>
            <p:cNvSpPr>
              <a:spLocks noChangeArrowheads="1"/>
            </p:cNvSpPr>
            <p:nvPr/>
          </p:nvSpPr>
          <p:spPr bwMode="auto">
            <a:xfrm>
              <a:off x="5097" y="1660"/>
              <a:ext cx="203" cy="13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Metrix-1" pitchFamily="18" charset="0"/>
                  <a:cs typeface="Arial" pitchFamily="34" charset="0"/>
                </a:rPr>
                <a:t>tqifh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82" name="Rectangle 89"/>
            <p:cNvSpPr>
              <a:spLocks noChangeArrowheads="1"/>
            </p:cNvSpPr>
            <p:nvPr/>
          </p:nvSpPr>
          <p:spPr bwMode="auto">
            <a:xfrm>
              <a:off x="5057" y="1794"/>
              <a:ext cx="271" cy="13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Metrix-1" pitchFamily="18" charset="0"/>
                  <a:cs typeface="Arial" pitchFamily="34" charset="0"/>
                </a:rPr>
                <a:t>(u^c^*)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83" name="Rectangle 90"/>
            <p:cNvSpPr>
              <a:spLocks noChangeArrowheads="1"/>
            </p:cNvSpPr>
            <p:nvPr/>
          </p:nvSpPr>
          <p:spPr bwMode="auto">
            <a:xfrm>
              <a:off x="5435" y="1258"/>
              <a:ext cx="303" cy="13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Metrix-1" pitchFamily="18" charset="0"/>
                  <a:cs typeface="Arial" pitchFamily="34" charset="0"/>
                </a:rPr>
                <a:t>oifMum;rI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84" name="Rectangle 91"/>
            <p:cNvSpPr>
              <a:spLocks noChangeArrowheads="1"/>
            </p:cNvSpPr>
            <p:nvPr/>
          </p:nvSpPr>
          <p:spPr bwMode="auto">
            <a:xfrm>
              <a:off x="5488" y="1392"/>
              <a:ext cx="196" cy="13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Metrix-1" pitchFamily="18" charset="0"/>
                  <a:cs typeface="Arial" pitchFamily="34" charset="0"/>
                </a:rPr>
                <a:t>jzpfpOf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85" name="Rectangle 92"/>
            <p:cNvSpPr>
              <a:spLocks noChangeArrowheads="1"/>
            </p:cNvSpPr>
            <p:nvPr/>
          </p:nvSpPr>
          <p:spPr bwMode="auto">
            <a:xfrm>
              <a:off x="5488" y="1526"/>
              <a:ext cx="203" cy="13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Metrix-1" pitchFamily="18" charset="0"/>
                  <a:cs typeface="Arial" pitchFamily="34" charset="0"/>
                </a:rPr>
                <a:t>tqifh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86" name="Rectangle 93"/>
            <p:cNvSpPr>
              <a:spLocks noChangeArrowheads="1"/>
            </p:cNvSpPr>
            <p:nvPr/>
          </p:nvSpPr>
          <p:spPr bwMode="auto">
            <a:xfrm>
              <a:off x="5381" y="1660"/>
              <a:ext cx="402" cy="13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Metrix-1" pitchFamily="18" charset="0"/>
                  <a:cs typeface="Arial" pitchFamily="34" charset="0"/>
                </a:rPr>
                <a:t>(aumif;^oifh^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87" name="Rectangle 94"/>
            <p:cNvSpPr>
              <a:spLocks noChangeArrowheads="1"/>
            </p:cNvSpPr>
            <p:nvPr/>
          </p:nvSpPr>
          <p:spPr bwMode="auto">
            <a:xfrm>
              <a:off x="5417" y="1794"/>
              <a:ext cx="324" cy="13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Metrix-1" pitchFamily="18" charset="0"/>
                  <a:cs typeface="Arial" pitchFamily="34" charset="0"/>
                </a:rPr>
                <a:t>BudK;pm;&amp;ef)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88" name="Rectangle 95"/>
            <p:cNvSpPr>
              <a:spLocks noChangeArrowheads="1"/>
            </p:cNvSpPr>
            <p:nvPr/>
          </p:nvSpPr>
          <p:spPr bwMode="auto">
            <a:xfrm>
              <a:off x="5855" y="1392"/>
              <a:ext cx="260" cy="13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Metrix-1" pitchFamily="18" charset="0"/>
                  <a:cs typeface="Arial" pitchFamily="34" charset="0"/>
                </a:rPr>
                <a:t>oifwef;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89" name="Rectangle 96"/>
            <p:cNvSpPr>
              <a:spLocks noChangeArrowheads="1"/>
            </p:cNvSpPr>
            <p:nvPr/>
          </p:nvSpPr>
          <p:spPr bwMode="auto">
            <a:xfrm>
              <a:off x="5887" y="1526"/>
              <a:ext cx="203" cy="13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Metrix-1" pitchFamily="18" charset="0"/>
                  <a:cs typeface="Arial" pitchFamily="34" charset="0"/>
                </a:rPr>
                <a:t>tqifh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90" name="Rectangle 97"/>
            <p:cNvSpPr>
              <a:spLocks noChangeArrowheads="1"/>
            </p:cNvSpPr>
            <p:nvPr/>
          </p:nvSpPr>
          <p:spPr bwMode="auto">
            <a:xfrm>
              <a:off x="5848" y="1660"/>
              <a:ext cx="271" cy="13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Metrix-1" pitchFamily="18" charset="0"/>
                  <a:cs typeface="Arial" pitchFamily="34" charset="0"/>
                </a:rPr>
                <a:t>(u^c^*)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91" name="Rectangle 98"/>
            <p:cNvSpPr>
              <a:spLocks noChangeArrowheads="1"/>
            </p:cNvSpPr>
            <p:nvPr/>
          </p:nvSpPr>
          <p:spPr bwMode="auto">
            <a:xfrm>
              <a:off x="394" y="3147"/>
              <a:ext cx="317" cy="17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5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Metrix-1" pitchFamily="18" charset="0"/>
                  <a:cs typeface="Arial" pitchFamily="34" charset="0"/>
                </a:rPr>
                <a:t>pkpkaygif;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92" name="Rectangle 99"/>
            <p:cNvSpPr>
              <a:spLocks noChangeArrowheads="1"/>
            </p:cNvSpPr>
            <p:nvPr/>
          </p:nvSpPr>
          <p:spPr bwMode="auto">
            <a:xfrm>
              <a:off x="5520" y="161"/>
              <a:ext cx="615" cy="19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000" b="1" i="0" u="none" strike="noStrike" cap="none" normalizeH="0" baseline="0" dirty="0" err="1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Metrix-1" pitchFamily="18" charset="0"/>
                  <a:cs typeface="Arial" pitchFamily="34" charset="0"/>
                </a:rPr>
                <a:t>yHkpH</a:t>
              </a:r>
              <a:r>
                <a:rPr kumimoji="0" lang="en-US" sz="2000" b="1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Metrix-1" pitchFamily="18" charset="0"/>
                  <a:cs typeface="Arial" pitchFamily="34" charset="0"/>
                </a:rPr>
                <a:t> (14)</a:t>
              </a:r>
              <a:endPara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94" name="Rectangle 101"/>
            <p:cNvSpPr>
              <a:spLocks noChangeArrowheads="1"/>
            </p:cNvSpPr>
            <p:nvPr/>
          </p:nvSpPr>
          <p:spPr bwMode="auto">
            <a:xfrm>
              <a:off x="526" y="336"/>
              <a:ext cx="5490" cy="3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000" b="1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Metrix-1" pitchFamily="18" charset="0"/>
                  <a:cs typeface="Arial" pitchFamily="34" charset="0"/>
                </a:rPr>
                <a:t>20   - 20 </a:t>
              </a:r>
              <a:r>
                <a:rPr kumimoji="0" lang="en-US" sz="1700" b="1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Metrix-1" pitchFamily="18" charset="0"/>
                  <a:cs typeface="Arial" pitchFamily="34" charset="0"/>
                </a:rPr>
                <a:t>  </a:t>
              </a:r>
              <a:r>
                <a:rPr kumimoji="0" lang="en-US" sz="2000" b="1" i="0" u="none" strike="noStrike" cap="none" normalizeH="0" baseline="0" dirty="0" err="1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Metrix-1" pitchFamily="18" charset="0"/>
                  <a:cs typeface="Arial" pitchFamily="34" charset="0"/>
                </a:rPr>
                <a:t>ynmoifESpf</a:t>
              </a:r>
              <a:r>
                <a:rPr kumimoji="0" lang="en-US" sz="2000" b="1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Metrix-1" pitchFamily="18" charset="0"/>
                  <a:cs typeface="Arial" pitchFamily="34" charset="0"/>
                </a:rPr>
                <a:t>?         ESpf0uf (       </a:t>
              </a:r>
              <a:r>
                <a:rPr kumimoji="0" lang="en-US" sz="2000" b="1" i="0" u="none" strike="noStrike" cap="none" normalizeH="0" baseline="0" dirty="0" err="1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Metrix-1" pitchFamily="18" charset="0"/>
                  <a:cs typeface="Arial" pitchFamily="34" charset="0"/>
                </a:rPr>
                <a:t>ydkif</a:t>
              </a:r>
              <a:r>
                <a:rPr kumimoji="0" lang="en-US" sz="2000" b="1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Metrix-1" pitchFamily="18" charset="0"/>
                  <a:cs typeface="Arial" pitchFamily="34" charset="0"/>
                </a:rPr>
                <a:t>;) </a:t>
              </a:r>
              <a:r>
                <a:rPr kumimoji="0" lang="en-US" sz="2000" b="1" i="0" u="none" strike="noStrike" cap="none" normalizeH="0" baseline="0" dirty="0" err="1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Metrix-1" pitchFamily="18" charset="0"/>
                  <a:cs typeface="Arial" pitchFamily="34" charset="0"/>
                </a:rPr>
                <a:t>ausmif;jyifyrlvwef;ynma</a:t>
              </a:r>
              <a:r>
                <a:rPr kumimoji="0" lang="en-US" sz="2000" b="1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Metrix-1" pitchFamily="18" charset="0"/>
                  <a:cs typeface="Arial" pitchFamily="34" charset="0"/>
                </a:rPr>
                <a:t>&amp;;</a:t>
              </a:r>
              <a:r>
                <a:rPr kumimoji="0" lang="en-US" sz="2000" b="1" i="0" u="none" strike="noStrike" cap="none" normalizeH="0" baseline="0" dirty="0" err="1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Metrix-1" pitchFamily="18" charset="0"/>
                  <a:cs typeface="Arial" pitchFamily="34" charset="0"/>
                </a:rPr>
                <a:t>oifwef;rsm</a:t>
              </a:r>
              <a:r>
                <a:rPr kumimoji="0" lang="en-US" sz="2000" b="1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Metrix-1" pitchFamily="18" charset="0"/>
                  <a:cs typeface="Arial" pitchFamily="34" charset="0"/>
                </a:rPr>
                <a:t>; </a:t>
              </a:r>
              <a:r>
                <a:rPr kumimoji="0" lang="en-US" sz="2000" b="1" i="0" u="none" strike="noStrike" cap="none" normalizeH="0" baseline="0" dirty="0" err="1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Metrix-1" pitchFamily="18" charset="0"/>
                  <a:cs typeface="Arial" pitchFamily="34" charset="0"/>
                </a:rPr>
                <a:t>tqihfowfrSwfcsufyHkpH</a:t>
              </a:r>
              <a:r>
                <a:rPr kumimoji="0" lang="en-US" sz="2000" b="1" i="0" u="none" strike="noStrike" cap="none" normalizeH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Metrix-1" pitchFamily="18" charset="0"/>
                  <a:cs typeface="Arial" pitchFamily="34" charset="0"/>
                </a:rPr>
                <a:t> (</a:t>
              </a:r>
              <a:r>
                <a:rPr kumimoji="0" lang="en-US" sz="2000" b="1" i="0" u="none" strike="noStrike" cap="none" normalizeH="0" dirty="0" err="1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Metrix-1" pitchFamily="18" charset="0"/>
                  <a:cs typeface="Arial" pitchFamily="34" charset="0"/>
                </a:rPr>
                <a:t>NrdKUe,fcsKy</a:t>
              </a:r>
              <a:r>
                <a:rPr lang="en-US" sz="2000" b="1" dirty="0" err="1" smtClean="0">
                  <a:solidFill>
                    <a:srgbClr val="000000"/>
                  </a:solidFill>
                  <a:latin typeface="Metrix-1" pitchFamily="18" charset="0"/>
                  <a:cs typeface="Arial" pitchFamily="34" charset="0"/>
                </a:rPr>
                <a:t>f</a:t>
              </a:r>
              <a:r>
                <a:rPr lang="en-US" sz="2000" b="1" dirty="0" smtClean="0">
                  <a:solidFill>
                    <a:srgbClr val="000000"/>
                  </a:solidFill>
                  <a:latin typeface="Metrix-1" pitchFamily="18" charset="0"/>
                  <a:cs typeface="Arial" pitchFamily="34" charset="0"/>
                </a:rPr>
                <a:t>)</a:t>
              </a:r>
              <a:endParaRPr kumimoji="0" lang="en-US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96" name="Rectangle 103"/>
            <p:cNvSpPr>
              <a:spLocks noChangeArrowheads="1"/>
            </p:cNvSpPr>
            <p:nvPr/>
          </p:nvSpPr>
          <p:spPr bwMode="auto">
            <a:xfrm>
              <a:off x="234" y="902"/>
              <a:ext cx="5881" cy="1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>
                  <a:tab pos="7200900" algn="l"/>
                </a:tabLst>
              </a:pPr>
              <a:r>
                <a:rPr kumimoji="0" lang="en-US" sz="1700" b="1" i="0" u="none" strike="noStrike" cap="none" normalizeH="0" baseline="0" dirty="0" err="1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Metrix-1" pitchFamily="18" charset="0"/>
                  <a:cs typeface="Arial" pitchFamily="34" charset="0"/>
                </a:rPr>
                <a:t>wdkif;a'oBuD</a:t>
              </a:r>
              <a:r>
                <a:rPr kumimoji="0" lang="en-US" sz="1700" b="1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Metrix-1" pitchFamily="18" charset="0"/>
                  <a:cs typeface="Arial" pitchFamily="34" charset="0"/>
                </a:rPr>
                <a:t>;^</a:t>
              </a:r>
              <a:r>
                <a:rPr kumimoji="0" lang="en-US" sz="1700" b="1" i="0" u="none" strike="noStrike" cap="none" normalizeH="0" baseline="0" dirty="0" err="1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Metrix-1" pitchFamily="18" charset="0"/>
                  <a:cs typeface="Arial" pitchFamily="34" charset="0"/>
                </a:rPr>
                <a:t>jynfe,f</a:t>
              </a:r>
              <a:r>
                <a:rPr kumimoji="0" lang="en-US" sz="1700" b="1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Metrix-1" pitchFamily="18" charset="0"/>
                  <a:cs typeface="Arial" pitchFamily="34" charset="0"/>
                </a:rPr>
                <a:t> -                                           	</a:t>
              </a:r>
              <a:r>
                <a:rPr kumimoji="0" lang="en-US" sz="1700" b="1" i="0" u="none" strike="noStrike" cap="none" normalizeH="0" baseline="0" dirty="0" err="1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Metrix-1" pitchFamily="18" charset="0"/>
                  <a:cs typeface="Arial" pitchFamily="34" charset="0"/>
                </a:rPr>
                <a:t>NrdKUe,f</a:t>
              </a:r>
              <a:r>
                <a:rPr kumimoji="0" lang="en-US" sz="1700" b="1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Metrix-1" pitchFamily="18" charset="0"/>
                  <a:cs typeface="Arial" pitchFamily="34" charset="0"/>
                </a:rPr>
                <a:t> - </a:t>
              </a: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97" name="Rectangle 104"/>
            <p:cNvSpPr>
              <a:spLocks noChangeArrowheads="1"/>
            </p:cNvSpPr>
            <p:nvPr/>
          </p:nvSpPr>
          <p:spPr bwMode="auto">
            <a:xfrm>
              <a:off x="252" y="1526"/>
              <a:ext cx="110" cy="13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Metrix-1" pitchFamily="18" charset="0"/>
                  <a:cs typeface="Arial" pitchFamily="34" charset="0"/>
                </a:rPr>
                <a:t>pOf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98" name="Rectangle 105"/>
            <p:cNvSpPr>
              <a:spLocks noChangeArrowheads="1"/>
            </p:cNvSpPr>
            <p:nvPr/>
          </p:nvSpPr>
          <p:spPr bwMode="auto">
            <a:xfrm>
              <a:off x="376" y="1459"/>
              <a:ext cx="488" cy="13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Metrix-1" pitchFamily="18" charset="0"/>
                  <a:cs typeface="Arial" pitchFamily="34" charset="0"/>
                </a:rPr>
                <a:t>tajcpdkuf  pcef;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99" name="Rectangle 106"/>
            <p:cNvSpPr>
              <a:spLocks noChangeArrowheads="1"/>
            </p:cNvSpPr>
            <p:nvPr/>
          </p:nvSpPr>
          <p:spPr bwMode="auto">
            <a:xfrm>
              <a:off x="526" y="1593"/>
              <a:ext cx="203" cy="13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Metrix-1" pitchFamily="18" charset="0"/>
                  <a:cs typeface="Arial" pitchFamily="34" charset="0"/>
                </a:rPr>
                <a:t>trnf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100" name="Rectangle 107"/>
            <p:cNvSpPr>
              <a:spLocks noChangeArrowheads="1"/>
            </p:cNvSpPr>
            <p:nvPr/>
          </p:nvSpPr>
          <p:spPr bwMode="auto">
            <a:xfrm>
              <a:off x="1245" y="1124"/>
              <a:ext cx="281" cy="13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Metrix-1" pitchFamily="18" charset="0"/>
                  <a:cs typeface="Arial" pitchFamily="34" charset="0"/>
                </a:rPr>
                <a:t>yxrqifh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101" name="Rectangle 108"/>
            <p:cNvSpPr>
              <a:spLocks noChangeArrowheads="1"/>
            </p:cNvSpPr>
            <p:nvPr/>
          </p:nvSpPr>
          <p:spPr bwMode="auto">
            <a:xfrm>
              <a:off x="2256" y="1124"/>
              <a:ext cx="310" cy="13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Metrix-1" pitchFamily="18" charset="0"/>
                  <a:cs typeface="Arial" pitchFamily="34" charset="0"/>
                </a:rPr>
                <a:t>'kwd,qifh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102" name="Line 109"/>
            <p:cNvSpPr>
              <a:spLocks noChangeShapeType="1"/>
            </p:cNvSpPr>
            <p:nvPr/>
          </p:nvSpPr>
          <p:spPr bwMode="auto">
            <a:xfrm>
              <a:off x="216" y="1086"/>
              <a:ext cx="0" cy="2224"/>
            </a:xfrm>
            <a:prstGeom prst="line">
              <a:avLst/>
            </a:prstGeom>
            <a:noFill/>
            <a:ln w="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03" name="Rectangle 110"/>
            <p:cNvSpPr>
              <a:spLocks noChangeArrowheads="1"/>
            </p:cNvSpPr>
            <p:nvPr/>
          </p:nvSpPr>
          <p:spPr bwMode="auto">
            <a:xfrm>
              <a:off x="216" y="1086"/>
              <a:ext cx="4" cy="2224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04" name="Line 111"/>
            <p:cNvSpPr>
              <a:spLocks noChangeShapeType="1"/>
            </p:cNvSpPr>
            <p:nvPr/>
          </p:nvSpPr>
          <p:spPr bwMode="auto">
            <a:xfrm>
              <a:off x="362" y="1090"/>
              <a:ext cx="0" cy="2011"/>
            </a:xfrm>
            <a:prstGeom prst="line">
              <a:avLst/>
            </a:prstGeom>
            <a:noFill/>
            <a:ln w="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05" name="Rectangle 112"/>
            <p:cNvSpPr>
              <a:spLocks noChangeArrowheads="1"/>
            </p:cNvSpPr>
            <p:nvPr/>
          </p:nvSpPr>
          <p:spPr bwMode="auto">
            <a:xfrm>
              <a:off x="362" y="1090"/>
              <a:ext cx="4" cy="2011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06" name="Line 113"/>
            <p:cNvSpPr>
              <a:spLocks noChangeShapeType="1"/>
            </p:cNvSpPr>
            <p:nvPr/>
          </p:nvSpPr>
          <p:spPr bwMode="auto">
            <a:xfrm>
              <a:off x="853" y="1090"/>
              <a:ext cx="0" cy="2220"/>
            </a:xfrm>
            <a:prstGeom prst="line">
              <a:avLst/>
            </a:prstGeom>
            <a:noFill/>
            <a:ln w="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07" name="Rectangle 114"/>
            <p:cNvSpPr>
              <a:spLocks noChangeArrowheads="1"/>
            </p:cNvSpPr>
            <p:nvPr/>
          </p:nvSpPr>
          <p:spPr bwMode="auto">
            <a:xfrm>
              <a:off x="853" y="1090"/>
              <a:ext cx="4" cy="2220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08" name="Line 115"/>
            <p:cNvSpPr>
              <a:spLocks noChangeShapeType="1"/>
            </p:cNvSpPr>
            <p:nvPr/>
          </p:nvSpPr>
          <p:spPr bwMode="auto">
            <a:xfrm>
              <a:off x="1878" y="1090"/>
              <a:ext cx="0" cy="2220"/>
            </a:xfrm>
            <a:prstGeom prst="line">
              <a:avLst/>
            </a:prstGeom>
            <a:noFill/>
            <a:ln w="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09" name="Rectangle 116"/>
            <p:cNvSpPr>
              <a:spLocks noChangeArrowheads="1"/>
            </p:cNvSpPr>
            <p:nvPr/>
          </p:nvSpPr>
          <p:spPr bwMode="auto">
            <a:xfrm>
              <a:off x="1878" y="1090"/>
              <a:ext cx="4" cy="2220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10" name="Line 117"/>
            <p:cNvSpPr>
              <a:spLocks noChangeShapeType="1"/>
            </p:cNvSpPr>
            <p:nvPr/>
          </p:nvSpPr>
          <p:spPr bwMode="auto">
            <a:xfrm>
              <a:off x="2900" y="1090"/>
              <a:ext cx="0" cy="2220"/>
            </a:xfrm>
            <a:prstGeom prst="line">
              <a:avLst/>
            </a:prstGeom>
            <a:noFill/>
            <a:ln w="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11" name="Rectangle 118"/>
            <p:cNvSpPr>
              <a:spLocks noChangeArrowheads="1"/>
            </p:cNvSpPr>
            <p:nvPr/>
          </p:nvSpPr>
          <p:spPr bwMode="auto">
            <a:xfrm>
              <a:off x="2900" y="1090"/>
              <a:ext cx="4" cy="2220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12" name="Line 119"/>
            <p:cNvSpPr>
              <a:spLocks noChangeShapeType="1"/>
            </p:cNvSpPr>
            <p:nvPr/>
          </p:nvSpPr>
          <p:spPr bwMode="auto">
            <a:xfrm>
              <a:off x="4694" y="1090"/>
              <a:ext cx="0" cy="2220"/>
            </a:xfrm>
            <a:prstGeom prst="line">
              <a:avLst/>
            </a:prstGeom>
            <a:noFill/>
            <a:ln w="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13" name="Rectangle 120"/>
            <p:cNvSpPr>
              <a:spLocks noChangeArrowheads="1"/>
            </p:cNvSpPr>
            <p:nvPr/>
          </p:nvSpPr>
          <p:spPr bwMode="auto">
            <a:xfrm>
              <a:off x="4694" y="1090"/>
              <a:ext cx="4" cy="2220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14" name="Line 121"/>
            <p:cNvSpPr>
              <a:spLocks noChangeShapeType="1"/>
            </p:cNvSpPr>
            <p:nvPr/>
          </p:nvSpPr>
          <p:spPr bwMode="auto">
            <a:xfrm>
              <a:off x="5018" y="1090"/>
              <a:ext cx="0" cy="2220"/>
            </a:xfrm>
            <a:prstGeom prst="line">
              <a:avLst/>
            </a:prstGeom>
            <a:noFill/>
            <a:ln w="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15" name="Rectangle 122"/>
            <p:cNvSpPr>
              <a:spLocks noChangeArrowheads="1"/>
            </p:cNvSpPr>
            <p:nvPr/>
          </p:nvSpPr>
          <p:spPr bwMode="auto">
            <a:xfrm>
              <a:off x="5018" y="1090"/>
              <a:ext cx="4" cy="2220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16" name="Line 123"/>
            <p:cNvSpPr>
              <a:spLocks noChangeShapeType="1"/>
            </p:cNvSpPr>
            <p:nvPr/>
          </p:nvSpPr>
          <p:spPr bwMode="auto">
            <a:xfrm>
              <a:off x="5339" y="1090"/>
              <a:ext cx="0" cy="2220"/>
            </a:xfrm>
            <a:prstGeom prst="line">
              <a:avLst/>
            </a:prstGeom>
            <a:noFill/>
            <a:ln w="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17" name="Rectangle 124"/>
            <p:cNvSpPr>
              <a:spLocks noChangeArrowheads="1"/>
            </p:cNvSpPr>
            <p:nvPr/>
          </p:nvSpPr>
          <p:spPr bwMode="auto">
            <a:xfrm>
              <a:off x="5339" y="1090"/>
              <a:ext cx="3" cy="2220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18" name="Line 125"/>
            <p:cNvSpPr>
              <a:spLocks noChangeShapeType="1"/>
            </p:cNvSpPr>
            <p:nvPr/>
          </p:nvSpPr>
          <p:spPr bwMode="auto">
            <a:xfrm>
              <a:off x="5801" y="1090"/>
              <a:ext cx="0" cy="2220"/>
            </a:xfrm>
            <a:prstGeom prst="line">
              <a:avLst/>
            </a:prstGeom>
            <a:noFill/>
            <a:ln w="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19" name="Rectangle 126"/>
            <p:cNvSpPr>
              <a:spLocks noChangeArrowheads="1"/>
            </p:cNvSpPr>
            <p:nvPr/>
          </p:nvSpPr>
          <p:spPr bwMode="auto">
            <a:xfrm>
              <a:off x="5801" y="1090"/>
              <a:ext cx="4" cy="2220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20" name="Line 127"/>
            <p:cNvSpPr>
              <a:spLocks noChangeShapeType="1"/>
            </p:cNvSpPr>
            <p:nvPr/>
          </p:nvSpPr>
          <p:spPr bwMode="auto">
            <a:xfrm>
              <a:off x="6132" y="1090"/>
              <a:ext cx="0" cy="2220"/>
            </a:xfrm>
            <a:prstGeom prst="line">
              <a:avLst/>
            </a:prstGeom>
            <a:noFill/>
            <a:ln w="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21" name="Rectangle 128"/>
            <p:cNvSpPr>
              <a:spLocks noChangeArrowheads="1"/>
            </p:cNvSpPr>
            <p:nvPr/>
          </p:nvSpPr>
          <p:spPr bwMode="auto">
            <a:xfrm>
              <a:off x="6132" y="1090"/>
              <a:ext cx="4" cy="2220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22" name="Line 129"/>
            <p:cNvSpPr>
              <a:spLocks noChangeShapeType="1"/>
            </p:cNvSpPr>
            <p:nvPr/>
          </p:nvSpPr>
          <p:spPr bwMode="auto">
            <a:xfrm>
              <a:off x="1110" y="1250"/>
              <a:ext cx="0" cy="2060"/>
            </a:xfrm>
            <a:prstGeom prst="line">
              <a:avLst/>
            </a:prstGeom>
            <a:noFill/>
            <a:ln w="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23" name="Rectangle 130"/>
            <p:cNvSpPr>
              <a:spLocks noChangeArrowheads="1"/>
            </p:cNvSpPr>
            <p:nvPr/>
          </p:nvSpPr>
          <p:spPr bwMode="auto">
            <a:xfrm>
              <a:off x="1110" y="1250"/>
              <a:ext cx="3" cy="2060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24" name="Line 131"/>
            <p:cNvSpPr>
              <a:spLocks noChangeShapeType="1"/>
            </p:cNvSpPr>
            <p:nvPr/>
          </p:nvSpPr>
          <p:spPr bwMode="auto">
            <a:xfrm>
              <a:off x="1430" y="1250"/>
              <a:ext cx="0" cy="2060"/>
            </a:xfrm>
            <a:prstGeom prst="line">
              <a:avLst/>
            </a:prstGeom>
            <a:noFill/>
            <a:ln w="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25" name="Rectangle 132"/>
            <p:cNvSpPr>
              <a:spLocks noChangeArrowheads="1"/>
            </p:cNvSpPr>
            <p:nvPr/>
          </p:nvSpPr>
          <p:spPr bwMode="auto">
            <a:xfrm>
              <a:off x="1430" y="1250"/>
              <a:ext cx="3" cy="2060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26" name="Line 133"/>
            <p:cNvSpPr>
              <a:spLocks noChangeShapeType="1"/>
            </p:cNvSpPr>
            <p:nvPr/>
          </p:nvSpPr>
          <p:spPr bwMode="auto">
            <a:xfrm>
              <a:off x="2135" y="1250"/>
              <a:ext cx="0" cy="2060"/>
            </a:xfrm>
            <a:prstGeom prst="line">
              <a:avLst/>
            </a:prstGeom>
            <a:noFill/>
            <a:ln w="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27" name="Rectangle 134"/>
            <p:cNvSpPr>
              <a:spLocks noChangeArrowheads="1"/>
            </p:cNvSpPr>
            <p:nvPr/>
          </p:nvSpPr>
          <p:spPr bwMode="auto">
            <a:xfrm>
              <a:off x="2135" y="1250"/>
              <a:ext cx="3" cy="2060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28" name="Line 135"/>
            <p:cNvSpPr>
              <a:spLocks noChangeShapeType="1"/>
            </p:cNvSpPr>
            <p:nvPr/>
          </p:nvSpPr>
          <p:spPr bwMode="auto">
            <a:xfrm>
              <a:off x="2459" y="1250"/>
              <a:ext cx="0" cy="2060"/>
            </a:xfrm>
            <a:prstGeom prst="line">
              <a:avLst/>
            </a:prstGeom>
            <a:noFill/>
            <a:ln w="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29" name="Rectangle 136"/>
            <p:cNvSpPr>
              <a:spLocks noChangeArrowheads="1"/>
            </p:cNvSpPr>
            <p:nvPr/>
          </p:nvSpPr>
          <p:spPr bwMode="auto">
            <a:xfrm>
              <a:off x="2459" y="1250"/>
              <a:ext cx="3" cy="2060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30" name="Line 137"/>
            <p:cNvSpPr>
              <a:spLocks noChangeShapeType="1"/>
            </p:cNvSpPr>
            <p:nvPr/>
          </p:nvSpPr>
          <p:spPr bwMode="auto">
            <a:xfrm>
              <a:off x="3156" y="1250"/>
              <a:ext cx="0" cy="2060"/>
            </a:xfrm>
            <a:prstGeom prst="line">
              <a:avLst/>
            </a:prstGeom>
            <a:noFill/>
            <a:ln w="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31" name="Rectangle 138"/>
            <p:cNvSpPr>
              <a:spLocks noChangeArrowheads="1"/>
            </p:cNvSpPr>
            <p:nvPr/>
          </p:nvSpPr>
          <p:spPr bwMode="auto">
            <a:xfrm>
              <a:off x="3156" y="1250"/>
              <a:ext cx="4" cy="2060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32" name="Line 139"/>
            <p:cNvSpPr>
              <a:spLocks noChangeShapeType="1"/>
            </p:cNvSpPr>
            <p:nvPr/>
          </p:nvSpPr>
          <p:spPr bwMode="auto">
            <a:xfrm>
              <a:off x="3470" y="1250"/>
              <a:ext cx="0" cy="2060"/>
            </a:xfrm>
            <a:prstGeom prst="line">
              <a:avLst/>
            </a:prstGeom>
            <a:noFill/>
            <a:ln w="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33" name="Rectangle 140"/>
            <p:cNvSpPr>
              <a:spLocks noChangeArrowheads="1"/>
            </p:cNvSpPr>
            <p:nvPr/>
          </p:nvSpPr>
          <p:spPr bwMode="auto">
            <a:xfrm>
              <a:off x="3470" y="1250"/>
              <a:ext cx="3" cy="2060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34" name="Line 141"/>
            <p:cNvSpPr>
              <a:spLocks noChangeShapeType="1"/>
            </p:cNvSpPr>
            <p:nvPr/>
          </p:nvSpPr>
          <p:spPr bwMode="auto">
            <a:xfrm>
              <a:off x="3804" y="1250"/>
              <a:ext cx="0" cy="2060"/>
            </a:xfrm>
            <a:prstGeom prst="line">
              <a:avLst/>
            </a:prstGeom>
            <a:noFill/>
            <a:ln w="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35" name="Rectangle 142"/>
            <p:cNvSpPr>
              <a:spLocks noChangeArrowheads="1"/>
            </p:cNvSpPr>
            <p:nvPr/>
          </p:nvSpPr>
          <p:spPr bwMode="auto">
            <a:xfrm>
              <a:off x="3804" y="1250"/>
              <a:ext cx="4" cy="2060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36" name="Line 143"/>
            <p:cNvSpPr>
              <a:spLocks noChangeShapeType="1"/>
            </p:cNvSpPr>
            <p:nvPr/>
          </p:nvSpPr>
          <p:spPr bwMode="auto">
            <a:xfrm>
              <a:off x="4253" y="1250"/>
              <a:ext cx="0" cy="2060"/>
            </a:xfrm>
            <a:prstGeom prst="line">
              <a:avLst/>
            </a:prstGeom>
            <a:noFill/>
            <a:ln w="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37" name="Rectangle 144"/>
            <p:cNvSpPr>
              <a:spLocks noChangeArrowheads="1"/>
            </p:cNvSpPr>
            <p:nvPr/>
          </p:nvSpPr>
          <p:spPr bwMode="auto">
            <a:xfrm>
              <a:off x="4253" y="1250"/>
              <a:ext cx="3" cy="2060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38" name="Line 145"/>
            <p:cNvSpPr>
              <a:spLocks noChangeShapeType="1"/>
            </p:cNvSpPr>
            <p:nvPr/>
          </p:nvSpPr>
          <p:spPr bwMode="auto">
            <a:xfrm>
              <a:off x="220" y="1086"/>
              <a:ext cx="5916" cy="0"/>
            </a:xfrm>
            <a:prstGeom prst="line">
              <a:avLst/>
            </a:prstGeom>
            <a:noFill/>
            <a:ln w="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39" name="Rectangle 146"/>
            <p:cNvSpPr>
              <a:spLocks noChangeArrowheads="1"/>
            </p:cNvSpPr>
            <p:nvPr/>
          </p:nvSpPr>
          <p:spPr bwMode="auto">
            <a:xfrm>
              <a:off x="220" y="1086"/>
              <a:ext cx="5916" cy="4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40" name="Line 147"/>
            <p:cNvSpPr>
              <a:spLocks noChangeShapeType="1"/>
            </p:cNvSpPr>
            <p:nvPr/>
          </p:nvSpPr>
          <p:spPr bwMode="auto">
            <a:xfrm>
              <a:off x="857" y="1245"/>
              <a:ext cx="3841" cy="0"/>
            </a:xfrm>
            <a:prstGeom prst="line">
              <a:avLst/>
            </a:prstGeom>
            <a:noFill/>
            <a:ln w="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41" name="Rectangle 148"/>
            <p:cNvSpPr>
              <a:spLocks noChangeArrowheads="1"/>
            </p:cNvSpPr>
            <p:nvPr/>
          </p:nvSpPr>
          <p:spPr bwMode="auto">
            <a:xfrm>
              <a:off x="857" y="1245"/>
              <a:ext cx="3841" cy="5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42" name="Line 149"/>
            <p:cNvSpPr>
              <a:spLocks noChangeShapeType="1"/>
            </p:cNvSpPr>
            <p:nvPr/>
          </p:nvSpPr>
          <p:spPr bwMode="auto">
            <a:xfrm>
              <a:off x="220" y="2049"/>
              <a:ext cx="5916" cy="0"/>
            </a:xfrm>
            <a:prstGeom prst="line">
              <a:avLst/>
            </a:prstGeom>
            <a:noFill/>
            <a:ln w="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43" name="Rectangle 150"/>
            <p:cNvSpPr>
              <a:spLocks noChangeArrowheads="1"/>
            </p:cNvSpPr>
            <p:nvPr/>
          </p:nvSpPr>
          <p:spPr bwMode="auto">
            <a:xfrm>
              <a:off x="220" y="2049"/>
              <a:ext cx="5916" cy="5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44" name="Line 151"/>
            <p:cNvSpPr>
              <a:spLocks noChangeShapeType="1"/>
            </p:cNvSpPr>
            <p:nvPr/>
          </p:nvSpPr>
          <p:spPr bwMode="auto">
            <a:xfrm>
              <a:off x="220" y="2259"/>
              <a:ext cx="5916" cy="0"/>
            </a:xfrm>
            <a:prstGeom prst="line">
              <a:avLst/>
            </a:prstGeom>
            <a:noFill/>
            <a:ln w="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45" name="Rectangle 152"/>
            <p:cNvSpPr>
              <a:spLocks noChangeArrowheads="1"/>
            </p:cNvSpPr>
            <p:nvPr/>
          </p:nvSpPr>
          <p:spPr bwMode="auto">
            <a:xfrm>
              <a:off x="220" y="2259"/>
              <a:ext cx="5916" cy="4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46" name="Line 153"/>
            <p:cNvSpPr>
              <a:spLocks noChangeShapeType="1"/>
            </p:cNvSpPr>
            <p:nvPr/>
          </p:nvSpPr>
          <p:spPr bwMode="auto">
            <a:xfrm>
              <a:off x="220" y="2468"/>
              <a:ext cx="5916" cy="0"/>
            </a:xfrm>
            <a:prstGeom prst="line">
              <a:avLst/>
            </a:prstGeom>
            <a:noFill/>
            <a:ln w="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47" name="Rectangle 154"/>
            <p:cNvSpPr>
              <a:spLocks noChangeArrowheads="1"/>
            </p:cNvSpPr>
            <p:nvPr/>
          </p:nvSpPr>
          <p:spPr bwMode="auto">
            <a:xfrm>
              <a:off x="220" y="2468"/>
              <a:ext cx="5916" cy="4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48" name="Line 155"/>
            <p:cNvSpPr>
              <a:spLocks noChangeShapeType="1"/>
            </p:cNvSpPr>
            <p:nvPr/>
          </p:nvSpPr>
          <p:spPr bwMode="auto">
            <a:xfrm>
              <a:off x="220" y="2678"/>
              <a:ext cx="5916" cy="0"/>
            </a:xfrm>
            <a:prstGeom prst="line">
              <a:avLst/>
            </a:prstGeom>
            <a:noFill/>
            <a:ln w="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49" name="Rectangle 156"/>
            <p:cNvSpPr>
              <a:spLocks noChangeArrowheads="1"/>
            </p:cNvSpPr>
            <p:nvPr/>
          </p:nvSpPr>
          <p:spPr bwMode="auto">
            <a:xfrm>
              <a:off x="220" y="2678"/>
              <a:ext cx="5916" cy="4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50" name="Line 157"/>
            <p:cNvSpPr>
              <a:spLocks noChangeShapeType="1"/>
            </p:cNvSpPr>
            <p:nvPr/>
          </p:nvSpPr>
          <p:spPr bwMode="auto">
            <a:xfrm>
              <a:off x="220" y="2887"/>
              <a:ext cx="5916" cy="0"/>
            </a:xfrm>
            <a:prstGeom prst="line">
              <a:avLst/>
            </a:prstGeom>
            <a:noFill/>
            <a:ln w="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51" name="Rectangle 158"/>
            <p:cNvSpPr>
              <a:spLocks noChangeArrowheads="1"/>
            </p:cNvSpPr>
            <p:nvPr/>
          </p:nvSpPr>
          <p:spPr bwMode="auto">
            <a:xfrm>
              <a:off x="220" y="2887"/>
              <a:ext cx="5916" cy="4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52" name="Line 159"/>
            <p:cNvSpPr>
              <a:spLocks noChangeShapeType="1"/>
            </p:cNvSpPr>
            <p:nvPr/>
          </p:nvSpPr>
          <p:spPr bwMode="auto">
            <a:xfrm>
              <a:off x="220" y="3096"/>
              <a:ext cx="5916" cy="0"/>
            </a:xfrm>
            <a:prstGeom prst="line">
              <a:avLst/>
            </a:prstGeom>
            <a:noFill/>
            <a:ln w="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53" name="Rectangle 160"/>
            <p:cNvSpPr>
              <a:spLocks noChangeArrowheads="1"/>
            </p:cNvSpPr>
            <p:nvPr/>
          </p:nvSpPr>
          <p:spPr bwMode="auto">
            <a:xfrm>
              <a:off x="220" y="3096"/>
              <a:ext cx="5916" cy="5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54" name="Line 161"/>
            <p:cNvSpPr>
              <a:spLocks noChangeShapeType="1"/>
            </p:cNvSpPr>
            <p:nvPr/>
          </p:nvSpPr>
          <p:spPr bwMode="auto">
            <a:xfrm>
              <a:off x="220" y="3306"/>
              <a:ext cx="5916" cy="0"/>
            </a:xfrm>
            <a:prstGeom prst="line">
              <a:avLst/>
            </a:prstGeom>
            <a:noFill/>
            <a:ln w="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55" name="Rectangle 162"/>
            <p:cNvSpPr>
              <a:spLocks noChangeArrowheads="1"/>
            </p:cNvSpPr>
            <p:nvPr/>
          </p:nvSpPr>
          <p:spPr bwMode="auto">
            <a:xfrm>
              <a:off x="220" y="3306"/>
              <a:ext cx="5916" cy="4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37157039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265CA8-8C36-4BDB-9BB9-19B11C6B0CE5}" type="slidenum">
              <a:rPr lang="en-US" smtClean="0"/>
              <a:pPr/>
              <a:t>5</a:t>
            </a:fld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1101444" y="1371600"/>
            <a:ext cx="8382000" cy="532453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tabLst>
                <a:tab pos="3773488" algn="l"/>
                <a:tab pos="4064000" algn="l"/>
              </a:tabLst>
            </a:pPr>
            <a:r>
              <a:rPr lang="en-US" sz="3200" dirty="0" err="1">
                <a:latin typeface="Metrix-1" pitchFamily="18" charset="0"/>
              </a:rPr>
              <a:t>toHk;jyK&amp;rnhfrSwfwrf</a:t>
            </a:r>
            <a:r>
              <a:rPr lang="en-US" sz="3200" dirty="0" smtClean="0">
                <a:latin typeface="Metrix-1" pitchFamily="18" charset="0"/>
              </a:rPr>
              <a:t>; 	- </a:t>
            </a:r>
            <a:r>
              <a:rPr lang="en-US" sz="3200" dirty="0" err="1" smtClean="0">
                <a:latin typeface="Metrix-1" pitchFamily="18" charset="0"/>
              </a:rPr>
              <a:t>oifwef;om;tqifhowfcsuf</a:t>
            </a:r>
            <a:r>
              <a:rPr lang="en-US" sz="3200" dirty="0" smtClean="0">
                <a:latin typeface="Metrix-1" pitchFamily="18" charset="0"/>
              </a:rPr>
              <a:t>   		</a:t>
            </a:r>
            <a:r>
              <a:rPr lang="en-US" sz="3200" dirty="0" err="1" smtClean="0">
                <a:latin typeface="Metrix-1" pitchFamily="18" charset="0"/>
              </a:rPr>
              <a:t>yHkpH</a:t>
            </a:r>
            <a:r>
              <a:rPr lang="en-US" sz="3200" dirty="0" smtClean="0">
                <a:latin typeface="Metrix-1" pitchFamily="18" charset="0"/>
              </a:rPr>
              <a:t> (13)</a:t>
            </a:r>
            <a:r>
              <a:rPr lang="en-US" sz="3200" dirty="0" err="1" smtClean="0">
                <a:latin typeface="Metrix-1" pitchFamily="18" charset="0"/>
              </a:rPr>
              <a:t>yxrqifh</a:t>
            </a:r>
            <a:r>
              <a:rPr lang="en-US" sz="3200" dirty="0" smtClean="0">
                <a:latin typeface="Metrix-1" pitchFamily="18" charset="0"/>
              </a:rPr>
              <a:t>?'</a:t>
            </a:r>
            <a:r>
              <a:rPr lang="en-US" sz="3200" dirty="0" err="1" smtClean="0">
                <a:latin typeface="Metrix-1" pitchFamily="18" charset="0"/>
              </a:rPr>
              <a:t>kwd,qifh</a:t>
            </a:r>
            <a:endParaRPr lang="en-US" sz="3200" dirty="0" smtClean="0">
              <a:latin typeface="Metrix-1" pitchFamily="18" charset="0"/>
            </a:endParaRPr>
          </a:p>
          <a:p>
            <a:pPr algn="just">
              <a:tabLst>
                <a:tab pos="3773488" algn="l"/>
                <a:tab pos="4064000" algn="l"/>
              </a:tabLst>
            </a:pPr>
            <a:r>
              <a:rPr lang="en-US" sz="3200" dirty="0">
                <a:latin typeface="Metrix-1" pitchFamily="18" charset="0"/>
              </a:rPr>
              <a:t>	</a:t>
            </a:r>
            <a:r>
              <a:rPr lang="en-US" sz="3200" dirty="0" smtClean="0">
                <a:latin typeface="Metrix-1" pitchFamily="18" charset="0"/>
              </a:rPr>
              <a:t>- 	</a:t>
            </a:r>
            <a:r>
              <a:rPr lang="en-US" sz="3200" dirty="0" err="1" smtClean="0">
                <a:latin typeface="Metrix-1" pitchFamily="18" charset="0"/>
              </a:rPr>
              <a:t>tpDtpOfBuD;MuyfuGyfuJjcif</a:t>
            </a:r>
            <a:r>
              <a:rPr lang="en-US" sz="3200" dirty="0" smtClean="0">
                <a:latin typeface="Metrix-1" pitchFamily="18" charset="0"/>
              </a:rPr>
              <a:t>;	(</a:t>
            </a:r>
            <a:r>
              <a:rPr lang="en-US" sz="3200" dirty="0" err="1" smtClean="0">
                <a:latin typeface="Metrix-1" pitchFamily="18" charset="0"/>
              </a:rPr>
              <a:t>oifwef;rsm;tqifhowfrSwfjcif</a:t>
            </a:r>
            <a:r>
              <a:rPr lang="en-US" sz="3200" dirty="0" smtClean="0">
                <a:latin typeface="Metrix-1" pitchFamily="18" charset="0"/>
              </a:rPr>
              <a:t>;)</a:t>
            </a:r>
            <a:endParaRPr lang="en-US" sz="3200" dirty="0">
              <a:latin typeface="Metrix-1" pitchFamily="18" charset="0"/>
            </a:endParaRPr>
          </a:p>
          <a:p>
            <a:pPr algn="just">
              <a:tabLst>
                <a:tab pos="3773488" algn="l"/>
                <a:tab pos="4064000" algn="l"/>
              </a:tabLst>
            </a:pPr>
            <a:endParaRPr lang="en-US" sz="3200" dirty="0">
              <a:latin typeface="Metrix-1" pitchFamily="18" charset="0"/>
            </a:endParaRPr>
          </a:p>
          <a:p>
            <a:pPr>
              <a:tabLst>
                <a:tab pos="3773488" algn="l"/>
                <a:tab pos="4064000" algn="l"/>
              </a:tabLst>
            </a:pPr>
            <a:r>
              <a:rPr lang="en-US" sz="3200" dirty="0" smtClean="0">
                <a:latin typeface="Metrix-1" pitchFamily="18" charset="0"/>
              </a:rPr>
              <a:t>a</a:t>
            </a:r>
            <a:r>
              <a:rPr lang="en-US" sz="3200" dirty="0">
                <a:latin typeface="Metrix-1" pitchFamily="18" charset="0"/>
              </a:rPr>
              <a:t>&amp;;</a:t>
            </a:r>
            <a:r>
              <a:rPr lang="en-US" sz="3200" dirty="0" err="1">
                <a:latin typeface="Metrix-1" pitchFamily="18" charset="0"/>
              </a:rPr>
              <a:t>oGif;ûypk&amp;rnfhol</a:t>
            </a:r>
            <a:r>
              <a:rPr lang="en-US" sz="3200" dirty="0">
                <a:latin typeface="Metrix-1" pitchFamily="18" charset="0"/>
              </a:rPr>
              <a:t>	-	</a:t>
            </a:r>
            <a:r>
              <a:rPr lang="en-US" sz="32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TM </a:t>
            </a:r>
            <a:r>
              <a:rPr lang="en-US" sz="32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3200" dirty="0" err="1" smtClean="0">
                <a:latin typeface="Metrix-1" pitchFamily="18" charset="0"/>
              </a:rPr>
              <a:t>ûrdUe,fBuD;Muyfa</a:t>
            </a:r>
            <a:r>
              <a:rPr lang="en-US" sz="3200" dirty="0" smtClean="0">
                <a:latin typeface="Metrix-1" pitchFamily="18" charset="0"/>
              </a:rPr>
              <a:t>&amp;;</a:t>
            </a:r>
            <a:r>
              <a:rPr lang="en-US" sz="3200" dirty="0" err="1" smtClean="0">
                <a:latin typeface="Metrix-1" pitchFamily="18" charset="0"/>
              </a:rPr>
              <a:t>rI</a:t>
            </a:r>
            <a:r>
              <a:rPr lang="en-US" sz="3200" dirty="0" smtClean="0">
                <a:latin typeface="Metrix-1" pitchFamily="18" charset="0"/>
              </a:rPr>
              <a:t>;</a:t>
            </a:r>
            <a:r>
              <a:rPr lang="en-US" sz="2800" dirty="0" smtClean="0">
                <a:latin typeface="Metrix-1" pitchFamily="18" charset="0"/>
              </a:rPr>
              <a:t> </a:t>
            </a:r>
          </a:p>
          <a:p>
            <a:pPr>
              <a:tabLst>
                <a:tab pos="3773488" algn="l"/>
                <a:tab pos="4064000" algn="l"/>
              </a:tabLst>
            </a:pPr>
            <a:endParaRPr lang="en-US" sz="2800" dirty="0">
              <a:latin typeface="Metrix-1" pitchFamily="18" charset="0"/>
            </a:endParaRPr>
          </a:p>
          <a:p>
            <a:pPr>
              <a:tabLst>
                <a:tab pos="3773488" algn="l"/>
                <a:tab pos="4064000" algn="l"/>
              </a:tabLst>
            </a:pPr>
            <a:r>
              <a:rPr lang="en-US" sz="3200" dirty="0" err="1" smtClean="0">
                <a:latin typeface="Metrix-1" pitchFamily="18" charset="0"/>
              </a:rPr>
              <a:t>twnfûy&amp;rnhfolrsm</a:t>
            </a:r>
            <a:r>
              <a:rPr lang="en-US" sz="3200" dirty="0">
                <a:latin typeface="Metrix-1" pitchFamily="18" charset="0"/>
              </a:rPr>
              <a:t>;	-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TEO, Focal Person</a:t>
            </a:r>
          </a:p>
          <a:p>
            <a:pPr>
              <a:tabLst>
                <a:tab pos="3773488" algn="l"/>
                <a:tab pos="4064000" algn="l"/>
              </a:tabLst>
            </a:pPr>
            <a:endParaRPr lang="en-US" sz="2400" dirty="0">
              <a:latin typeface="Times New Roman" pitchFamily="18" charset="0"/>
              <a:cs typeface="Times New Roman" pitchFamily="18" charset="0"/>
            </a:endParaRPr>
          </a:p>
          <a:p>
            <a:pPr>
              <a:tabLst>
                <a:tab pos="3773488" algn="l"/>
                <a:tab pos="4064000" algn="l"/>
              </a:tabLst>
            </a:pPr>
            <a:r>
              <a:rPr lang="en-US" sz="3200" dirty="0" err="1" smtClean="0">
                <a:latin typeface="Metrix-1" pitchFamily="18" charset="0"/>
              </a:rPr>
              <a:t>ay;ydk&amp;rnfhtcsdef</a:t>
            </a:r>
            <a:r>
              <a:rPr lang="en-US" sz="3200" dirty="0" smtClean="0">
                <a:latin typeface="Metrix-1" pitchFamily="18" charset="0"/>
              </a:rPr>
              <a:t> 	- </a:t>
            </a:r>
            <a:r>
              <a:rPr lang="en-US" sz="3200" dirty="0" err="1" smtClean="0">
                <a:latin typeface="Metrix-1" pitchFamily="18" charset="0"/>
              </a:rPr>
              <a:t>yHkpH</a:t>
            </a:r>
            <a:r>
              <a:rPr lang="en-US" sz="3200" dirty="0" smtClean="0">
                <a:latin typeface="Metrix-1" pitchFamily="18" charset="0"/>
              </a:rPr>
              <a:t>(13)  </a:t>
            </a:r>
            <a:r>
              <a:rPr lang="en-US" sz="3200" dirty="0" err="1" smtClean="0">
                <a:latin typeface="Metrix-1" pitchFamily="18" charset="0"/>
              </a:rPr>
              <a:t>ESifh</a:t>
            </a:r>
            <a:r>
              <a:rPr lang="en-US" sz="3200" dirty="0" smtClean="0">
                <a:latin typeface="Metrix-1" pitchFamily="18" charset="0"/>
              </a:rPr>
              <a:t> </a:t>
            </a:r>
            <a:r>
              <a:rPr lang="en-US" sz="3200" dirty="0" err="1" smtClean="0">
                <a:latin typeface="Metrix-1" pitchFamily="18" charset="0"/>
              </a:rPr>
              <a:t>yl;wGJ</a:t>
            </a:r>
            <a:endParaRPr lang="en-US" sz="24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tabLst>
                <a:tab pos="3773488" algn="l"/>
                <a:tab pos="4064000" algn="l"/>
              </a:tabLst>
            </a:pPr>
            <a:r>
              <a:rPr lang="en-US" sz="3200" dirty="0">
                <a:latin typeface="Arial" pitchFamily="34" charset="0"/>
                <a:cs typeface="Arial" pitchFamily="34" charset="0"/>
              </a:rPr>
              <a:t>	</a:t>
            </a:r>
            <a:endParaRPr lang="en-US" sz="3200" dirty="0">
              <a:latin typeface="Metrix-1" pitchFamily="18" charset="0"/>
            </a:endParaRPr>
          </a:p>
        </p:txBody>
      </p:sp>
      <p:sp>
        <p:nvSpPr>
          <p:cNvPr id="7" name="TextBox 6">
            <a:hlinkClick r:id="rId3" action="ppaction://program"/>
          </p:cNvPr>
          <p:cNvSpPr txBox="1"/>
          <p:nvPr/>
        </p:nvSpPr>
        <p:spPr>
          <a:xfrm>
            <a:off x="0" y="457218"/>
            <a:ext cx="9906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 err="1" smtClean="0">
                <a:solidFill>
                  <a:srgbClr val="0000FF"/>
                </a:solidFill>
                <a:latin typeface="Metrix-1" pitchFamily="82" charset="2"/>
              </a:rPr>
              <a:t>yHkpH</a:t>
            </a:r>
            <a:r>
              <a:rPr lang="en-US" sz="3600" b="1" dirty="0" smtClean="0">
                <a:solidFill>
                  <a:srgbClr val="0000FF"/>
                </a:solidFill>
                <a:latin typeface="Metrix-1" pitchFamily="82" charset="2"/>
              </a:rPr>
              <a:t> (14) </a:t>
            </a:r>
            <a:r>
              <a:rPr lang="en-US" sz="3600" b="1" dirty="0" err="1" smtClean="0">
                <a:solidFill>
                  <a:srgbClr val="0000FF"/>
                </a:solidFill>
                <a:latin typeface="Metrix-1" pitchFamily="82" charset="2"/>
              </a:rPr>
              <a:t>pmwdkifrsm;udkavhvmjcif</a:t>
            </a:r>
            <a:r>
              <a:rPr lang="en-US" sz="3600" b="1" dirty="0" smtClean="0">
                <a:solidFill>
                  <a:srgbClr val="0000FF"/>
                </a:solidFill>
                <a:latin typeface="Metrix-1" pitchFamily="82" charset="2"/>
              </a:rPr>
              <a:t>;</a:t>
            </a:r>
            <a:endParaRPr lang="en-US" sz="3600" b="1" dirty="0">
              <a:solidFill>
                <a:srgbClr val="0000FF"/>
              </a:solidFill>
              <a:latin typeface="Metrix-1" pitchFamily="82" charset="2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86738477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247650" y="990632"/>
            <a:ext cx="9658350" cy="45807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08000" indent="-508000">
              <a:lnSpc>
                <a:spcPts val="5000"/>
              </a:lnSpc>
              <a:buFont typeface="Wingdings" pitchFamily="2" charset="2"/>
              <a:buChar char="§"/>
            </a:pPr>
            <a:r>
              <a:rPr lang="en-US" sz="3200" dirty="0" err="1" smtClean="0">
                <a:latin typeface="Metrix-1" pitchFamily="18" charset="0"/>
              </a:rPr>
              <a:t>yHkpH</a:t>
            </a:r>
            <a:r>
              <a:rPr lang="en-US" sz="3200" dirty="0" smtClean="0">
                <a:latin typeface="Metrix-1" pitchFamily="18" charset="0"/>
              </a:rPr>
              <a:t> (13)\</a:t>
            </a:r>
            <a:r>
              <a:rPr lang="en-US" sz="3200" dirty="0" err="1" smtClean="0">
                <a:latin typeface="Metrix-1" pitchFamily="18" charset="0"/>
              </a:rPr>
              <a:t>tcsKyfjzpfonf</a:t>
            </a:r>
            <a:endParaRPr lang="en-US" sz="3200" dirty="0" smtClean="0">
              <a:latin typeface="Metrix-1" pitchFamily="18" charset="0"/>
            </a:endParaRPr>
          </a:p>
          <a:p>
            <a:pPr marL="508000" indent="-508000">
              <a:lnSpc>
                <a:spcPts val="5000"/>
              </a:lnSpc>
              <a:buFont typeface="Wingdings" pitchFamily="2" charset="2"/>
              <a:buChar char="§"/>
            </a:pPr>
            <a:r>
              <a:rPr lang="en-US" sz="3200" dirty="0" smtClean="0">
                <a:latin typeface="Metrix-1" pitchFamily="18" charset="0"/>
              </a:rPr>
              <a:t>NrdKUe,ftqihfwm0ef½Sdolrsm;aqmif½Guf&amp;rnhfyHkpHjzpfonf</a:t>
            </a:r>
          </a:p>
          <a:p>
            <a:pPr marL="508000" indent="-508000">
              <a:lnSpc>
                <a:spcPts val="5000"/>
              </a:lnSpc>
              <a:buFont typeface="Wingdings" pitchFamily="2" charset="2"/>
              <a:buChar char="§"/>
            </a:pPr>
            <a:r>
              <a:rPr lang="en-US" sz="3200" dirty="0" err="1" smtClean="0">
                <a:latin typeface="Metrix-1" pitchFamily="18" charset="0"/>
              </a:rPr>
              <a:t>tvsm;vdkuf</a:t>
            </a:r>
            <a:r>
              <a:rPr lang="en-US" sz="3200" dirty="0" smtClean="0">
                <a:latin typeface="Metrix-1" pitchFamily="18" charset="0"/>
              </a:rPr>
              <a:t>? </a:t>
            </a:r>
            <a:r>
              <a:rPr lang="en-US" sz="3200" dirty="0" err="1" smtClean="0">
                <a:latin typeface="Metrix-1" pitchFamily="18" charset="0"/>
              </a:rPr>
              <a:t>axmifvdkuf</a:t>
            </a:r>
            <a:r>
              <a:rPr lang="en-US" sz="3200" dirty="0" smtClean="0">
                <a:latin typeface="Metrix-1" pitchFamily="18" charset="0"/>
              </a:rPr>
              <a:t> </a:t>
            </a:r>
            <a:r>
              <a:rPr lang="en-US" sz="3200" dirty="0" err="1" smtClean="0">
                <a:latin typeface="Metrix-1" pitchFamily="18" charset="0"/>
              </a:rPr>
              <a:t>aygif;jcif;rsm</a:t>
            </a:r>
            <a:r>
              <a:rPr lang="en-US" sz="3200" dirty="0" smtClean="0">
                <a:latin typeface="Metrix-1" pitchFamily="18" charset="0"/>
              </a:rPr>
              <a:t>;*½kûyyg/</a:t>
            </a:r>
          </a:p>
          <a:p>
            <a:pPr marL="508000" indent="-508000">
              <a:lnSpc>
                <a:spcPts val="5000"/>
              </a:lnSpc>
              <a:buFont typeface="Wingdings" pitchFamily="2" charset="2"/>
              <a:buChar char="§"/>
            </a:pPr>
            <a:r>
              <a:rPr lang="en-US" sz="3200" dirty="0" err="1" smtClean="0">
                <a:latin typeface="Metrix-1" pitchFamily="18" charset="0"/>
              </a:rPr>
              <a:t>oifwef;wuf&amp;uftqihf</a:t>
            </a:r>
            <a:r>
              <a:rPr lang="en-US" sz="3200" dirty="0" smtClean="0">
                <a:latin typeface="Metrix-1" pitchFamily="18" charset="0"/>
              </a:rPr>
              <a:t> (</a:t>
            </a:r>
            <a:r>
              <a:rPr lang="en-US" sz="3200" dirty="0" err="1" smtClean="0">
                <a:latin typeface="Metrix-1" pitchFamily="18" charset="0"/>
              </a:rPr>
              <a:t>u^c</a:t>
            </a:r>
            <a:r>
              <a:rPr lang="en-US" sz="3200" dirty="0" smtClean="0">
                <a:latin typeface="Metrix-1" pitchFamily="18" charset="0"/>
              </a:rPr>
              <a:t>^*)</a:t>
            </a:r>
            <a:r>
              <a:rPr lang="en-US" sz="3200" dirty="0" err="1" smtClean="0">
                <a:latin typeface="Metrix-1" pitchFamily="18" charset="0"/>
              </a:rPr>
              <a:t>onfoifwef;wuf&amp;uf</a:t>
            </a:r>
            <a:r>
              <a:rPr lang="en-US" sz="3200" dirty="0" smtClean="0">
                <a:latin typeface="Metrix-1" pitchFamily="18" charset="0"/>
              </a:rPr>
              <a:t> (75</a:t>
            </a:r>
            <a:r>
              <a:rPr lang="en-US" sz="3200" dirty="0" smtClean="0">
                <a:latin typeface="-Win---Innwa" pitchFamily="2" charset="0"/>
              </a:rPr>
              <a:t>%)</a:t>
            </a:r>
            <a:r>
              <a:rPr lang="en-US" sz="3200" dirty="0" smtClean="0">
                <a:latin typeface="Metrix-1" pitchFamily="18" charset="0"/>
              </a:rPr>
              <a:t> jynhfol&amp;mEIef;ESihfudkufnDrI½Sd&amp;rnf/(pmwdkif-11      pmwdkif14)</a:t>
            </a:r>
          </a:p>
          <a:p>
            <a:pPr marL="508000" indent="-508000">
              <a:lnSpc>
                <a:spcPts val="5000"/>
              </a:lnSpc>
              <a:buFont typeface="Wingdings" pitchFamily="2" charset="2"/>
              <a:buChar char="§"/>
            </a:pPr>
            <a:r>
              <a:rPr lang="en-US" sz="3200" dirty="0" err="1" smtClean="0">
                <a:latin typeface="Metrix-1" pitchFamily="18" charset="0"/>
              </a:rPr>
              <a:t>bmompHkarQmfrSef</a:t>
            </a:r>
            <a:r>
              <a:rPr lang="en-US" sz="3200" dirty="0" smtClean="0">
                <a:latin typeface="Metrix-1" pitchFamily="18" charset="0"/>
              </a:rPr>
              <a:t>;&amp;</a:t>
            </a:r>
            <a:r>
              <a:rPr lang="en-US" sz="3200" dirty="0" err="1" smtClean="0">
                <a:latin typeface="Metrix-1" pitchFamily="18" charset="0"/>
              </a:rPr>
              <a:t>v'ftqihf</a:t>
            </a:r>
            <a:r>
              <a:rPr lang="en-US" sz="3200" dirty="0" smtClean="0">
                <a:latin typeface="Metrix-1" pitchFamily="18" charset="0"/>
              </a:rPr>
              <a:t> (</a:t>
            </a:r>
            <a:r>
              <a:rPr lang="en-US" sz="3200" dirty="0" err="1" smtClean="0">
                <a:latin typeface="Metrix-1" pitchFamily="18" charset="0"/>
              </a:rPr>
              <a:t>u^c</a:t>
            </a:r>
            <a:r>
              <a:rPr lang="en-US" sz="3200" dirty="0" smtClean="0">
                <a:latin typeface="Metrix-1" pitchFamily="18" charset="0"/>
              </a:rPr>
              <a:t>^*)</a:t>
            </a:r>
            <a:r>
              <a:rPr lang="en-US" sz="3200" dirty="0" err="1" smtClean="0">
                <a:latin typeface="Metrix-1" pitchFamily="18" charset="0"/>
              </a:rPr>
              <a:t>onfbmompHkarQmfrSef</a:t>
            </a:r>
            <a:r>
              <a:rPr lang="en-US" sz="3200" dirty="0" smtClean="0">
                <a:latin typeface="Metrix-1" pitchFamily="18" charset="0"/>
              </a:rPr>
              <a:t>;&amp;</a:t>
            </a:r>
            <a:r>
              <a:rPr lang="en-US" sz="3200" dirty="0" err="1" smtClean="0">
                <a:latin typeface="Metrix-1" pitchFamily="18" charset="0"/>
              </a:rPr>
              <a:t>v'f</a:t>
            </a:r>
            <a:r>
              <a:rPr lang="en-US" sz="3200" dirty="0" smtClean="0">
                <a:latin typeface="Metrix-1" pitchFamily="18" charset="0"/>
              </a:rPr>
              <a:t> (60</a:t>
            </a:r>
            <a:r>
              <a:rPr lang="en-US" sz="3200" dirty="0" smtClean="0">
                <a:latin typeface="-Win---Innwa" pitchFamily="2" charset="0"/>
              </a:rPr>
              <a:t>%</a:t>
            </a:r>
            <a:r>
              <a:rPr lang="en-US" sz="3200" dirty="0" smtClean="0">
                <a:latin typeface="Metrix-1" pitchFamily="18" charset="0"/>
              </a:rPr>
              <a:t>)jynhfol&amp;mEIef;ESihfudkufnDrI½Sd&amp;rnf/(pmwdkif-13      pmwdkif-15)</a:t>
            </a:r>
            <a:endParaRPr lang="en-US" sz="3200" dirty="0">
              <a:latin typeface="Metrix-1" pitchFamily="18" charset="0"/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265CA8-8C36-4BDB-9BB9-19B11C6B0CE5}" type="slidenum">
              <a:rPr lang="en-US" smtClean="0"/>
              <a:pPr/>
              <a:t>6</a:t>
            </a:fld>
            <a:endParaRPr lang="en-US"/>
          </a:p>
        </p:txBody>
      </p:sp>
      <p:sp>
        <p:nvSpPr>
          <p:cNvPr id="5" name="Right Arrow 4"/>
          <p:cNvSpPr/>
          <p:nvPr/>
        </p:nvSpPr>
        <p:spPr>
          <a:xfrm>
            <a:off x="6705601" y="3810000"/>
            <a:ext cx="457200" cy="228600"/>
          </a:xfrm>
          <a:prstGeom prst="rightArrow">
            <a:avLst/>
          </a:prstGeom>
          <a:solidFill>
            <a:srgbClr val="0000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ight Arrow 5"/>
          <p:cNvSpPr/>
          <p:nvPr/>
        </p:nvSpPr>
        <p:spPr>
          <a:xfrm>
            <a:off x="7620008" y="5105400"/>
            <a:ext cx="457200" cy="228600"/>
          </a:xfrm>
          <a:prstGeom prst="rightArrow">
            <a:avLst/>
          </a:prstGeom>
          <a:solidFill>
            <a:srgbClr val="0000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Box 6">
            <a:hlinkClick r:id="rId3" action="ppaction://program"/>
          </p:cNvPr>
          <p:cNvSpPr txBox="1"/>
          <p:nvPr/>
        </p:nvSpPr>
        <p:spPr>
          <a:xfrm>
            <a:off x="0" y="228600"/>
            <a:ext cx="9906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 err="1" smtClean="0">
                <a:solidFill>
                  <a:srgbClr val="0000FF"/>
                </a:solidFill>
                <a:latin typeface="Metrix-1" pitchFamily="82" charset="2"/>
              </a:rPr>
              <a:t>yHkpH</a:t>
            </a:r>
            <a:r>
              <a:rPr lang="en-US" sz="3600" b="1" dirty="0" smtClean="0">
                <a:solidFill>
                  <a:srgbClr val="0000FF"/>
                </a:solidFill>
                <a:latin typeface="Metrix-1" pitchFamily="82" charset="2"/>
              </a:rPr>
              <a:t> (14) </a:t>
            </a:r>
            <a:r>
              <a:rPr lang="en-US" sz="3600" b="1" dirty="0" err="1" smtClean="0">
                <a:solidFill>
                  <a:srgbClr val="0000FF"/>
                </a:solidFill>
                <a:latin typeface="Metrix-1" pitchFamily="82" charset="2"/>
              </a:rPr>
              <a:t>pmwdkifrsm;udkavhvmjcif</a:t>
            </a:r>
            <a:r>
              <a:rPr lang="en-US" sz="3600" b="1" dirty="0" smtClean="0">
                <a:solidFill>
                  <a:srgbClr val="0000FF"/>
                </a:solidFill>
                <a:latin typeface="Metrix-1" pitchFamily="82" charset="2"/>
              </a:rPr>
              <a:t>;</a:t>
            </a:r>
            <a:endParaRPr lang="en-US" sz="3600" b="1" dirty="0">
              <a:solidFill>
                <a:srgbClr val="0000FF"/>
              </a:solidFill>
              <a:latin typeface="Metrix-1" pitchFamily="82" charset="2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46437727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247650" y="1252929"/>
            <a:ext cx="9493250" cy="45807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08000" indent="-508000">
              <a:lnSpc>
                <a:spcPts val="5000"/>
              </a:lnSpc>
              <a:buFont typeface="Wingdings" pitchFamily="2" charset="2"/>
              <a:buChar char="§"/>
            </a:pPr>
            <a:r>
              <a:rPr lang="en-US" sz="3200" dirty="0" err="1" smtClean="0">
                <a:latin typeface="Metrix-1" pitchFamily="18" charset="0"/>
              </a:rPr>
              <a:t>pmwdkif</a:t>
            </a:r>
            <a:r>
              <a:rPr lang="en-US" sz="3200" dirty="0" smtClean="0">
                <a:latin typeface="Metrix-1" pitchFamily="18" charset="0"/>
              </a:rPr>
              <a:t> </a:t>
            </a:r>
            <a:r>
              <a:rPr lang="en-US" sz="3200" dirty="0">
                <a:latin typeface="Metrix-1" pitchFamily="18" charset="0"/>
              </a:rPr>
              <a:t>11?13     </a:t>
            </a:r>
            <a:r>
              <a:rPr lang="en-US" sz="3200" dirty="0" err="1" smtClean="0">
                <a:latin typeface="Metrix-1" pitchFamily="18" charset="0"/>
              </a:rPr>
              <a:t>pmwdkif</a:t>
            </a:r>
            <a:r>
              <a:rPr lang="en-US" sz="3200" dirty="0" smtClean="0">
                <a:latin typeface="Metrix-1" pitchFamily="18" charset="0"/>
              </a:rPr>
              <a:t> 14</a:t>
            </a:r>
            <a:r>
              <a:rPr lang="en-US" sz="3200" dirty="0">
                <a:latin typeface="Metrix-1" pitchFamily="18" charset="0"/>
              </a:rPr>
              <a:t>? </a:t>
            </a:r>
            <a:r>
              <a:rPr lang="en-US" sz="3200" dirty="0" smtClean="0">
                <a:latin typeface="Metrix-1" pitchFamily="18" charset="0"/>
              </a:rPr>
              <a:t>15</a:t>
            </a:r>
            <a:endParaRPr lang="en-US" sz="3200" dirty="0">
              <a:latin typeface="Metrix-1" pitchFamily="18" charset="0"/>
            </a:endParaRPr>
          </a:p>
          <a:p>
            <a:pPr marL="508000" indent="-508000">
              <a:lnSpc>
                <a:spcPts val="5000"/>
              </a:lnSpc>
              <a:buFont typeface="Wingdings" pitchFamily="2" charset="2"/>
              <a:buChar char="§"/>
            </a:pPr>
            <a:r>
              <a:rPr lang="en-US" sz="3200" dirty="0" err="1" smtClean="0">
                <a:latin typeface="Metrix-1" pitchFamily="18" charset="0"/>
              </a:rPr>
              <a:t>oifMum;rIjzpfpOftqihf</a:t>
            </a:r>
            <a:r>
              <a:rPr lang="en-US" sz="3200" dirty="0" smtClean="0">
                <a:latin typeface="Metrix-1" pitchFamily="18" charset="0"/>
              </a:rPr>
              <a:t> (</a:t>
            </a:r>
            <a:r>
              <a:rPr lang="en-US" sz="3200" dirty="0" err="1" smtClean="0">
                <a:latin typeface="Metrix-1" pitchFamily="18" charset="0"/>
              </a:rPr>
              <a:t>aumif</a:t>
            </a:r>
            <a:r>
              <a:rPr lang="en-US" sz="3200" dirty="0" smtClean="0">
                <a:latin typeface="Metrix-1" pitchFamily="18" charset="0"/>
              </a:rPr>
              <a:t>;? </a:t>
            </a:r>
            <a:r>
              <a:rPr lang="en-US" sz="3200" dirty="0" err="1" smtClean="0">
                <a:latin typeface="Metrix-1" pitchFamily="18" charset="0"/>
              </a:rPr>
              <a:t>oifh</a:t>
            </a:r>
            <a:r>
              <a:rPr lang="en-US" sz="3200" dirty="0" smtClean="0">
                <a:latin typeface="Metrix-1" pitchFamily="18" charset="0"/>
              </a:rPr>
              <a:t>? </a:t>
            </a:r>
            <a:r>
              <a:rPr lang="en-US" sz="3200" dirty="0" err="1" smtClean="0">
                <a:latin typeface="Metrix-1" pitchFamily="18" charset="0"/>
              </a:rPr>
              <a:t>BudK;pm</a:t>
            </a:r>
            <a:r>
              <a:rPr lang="en-US" sz="3200" dirty="0" smtClean="0">
                <a:latin typeface="Metrix-1" pitchFamily="18" charset="0"/>
              </a:rPr>
              <a:t>;&amp;</a:t>
            </a:r>
            <a:r>
              <a:rPr lang="en-US" sz="3200" dirty="0" err="1" smtClean="0">
                <a:latin typeface="Metrix-1" pitchFamily="18" charset="0"/>
              </a:rPr>
              <a:t>ef</a:t>
            </a:r>
            <a:r>
              <a:rPr lang="en-US" sz="3200" dirty="0" smtClean="0">
                <a:latin typeface="Metrix-1" pitchFamily="18" charset="0"/>
              </a:rPr>
              <a:t>) </a:t>
            </a:r>
            <a:r>
              <a:rPr lang="en-US" sz="3200" dirty="0" err="1" smtClean="0">
                <a:latin typeface="Metrix-1" pitchFamily="18" charset="0"/>
              </a:rPr>
              <a:t>pmwdkifrsm;udk</a:t>
            </a:r>
            <a:r>
              <a:rPr lang="en-US" sz="3200" dirty="0" smtClean="0">
                <a:latin typeface="Metrix-1" pitchFamily="18" charset="0"/>
              </a:rPr>
              <a:t> </a:t>
            </a:r>
            <a:r>
              <a:rPr lang="en-US" sz="3200" dirty="0" err="1" smtClean="0">
                <a:latin typeface="Metrix-1" pitchFamily="18" charset="0"/>
              </a:rPr>
              <a:t>uGif;qif</a:t>
            </a:r>
            <a:r>
              <a:rPr lang="en-US" sz="3200" dirty="0" smtClean="0">
                <a:latin typeface="Metrix-1" pitchFamily="18" charset="0"/>
              </a:rPr>
              <a:t>;? </a:t>
            </a:r>
            <a:r>
              <a:rPr lang="en-US" sz="3200" dirty="0" err="1">
                <a:latin typeface="Metrix-1" pitchFamily="18" charset="0"/>
              </a:rPr>
              <a:t>a</a:t>
            </a:r>
            <a:r>
              <a:rPr lang="en-US" sz="3200" dirty="0" err="1" smtClean="0">
                <a:latin typeface="Metrix-1" pitchFamily="18" charset="0"/>
              </a:rPr>
              <a:t>vhvm</a:t>
            </a:r>
            <a:r>
              <a:rPr lang="en-US" sz="3200" dirty="0" smtClean="0">
                <a:latin typeface="Metrix-1" pitchFamily="18" charset="0"/>
              </a:rPr>
              <a:t>? </a:t>
            </a:r>
            <a:r>
              <a:rPr lang="en-US" sz="3200" dirty="0" err="1" smtClean="0">
                <a:latin typeface="Metrix-1" pitchFamily="18" charset="0"/>
              </a:rPr>
              <a:t>ppfaq</a:t>
            </a:r>
            <a:r>
              <a:rPr lang="en-US" sz="3200" dirty="0" smtClean="0">
                <a:latin typeface="Metrix-1" pitchFamily="18" charset="0"/>
              </a:rPr>
              <a:t>; </a:t>
            </a:r>
            <a:r>
              <a:rPr lang="en-US" sz="3200" dirty="0" err="1" smtClean="0">
                <a:latin typeface="Metrix-1" pitchFamily="18" charset="0"/>
              </a:rPr>
              <a:t>NyD;rSjznhfpGufyg</a:t>
            </a:r>
            <a:r>
              <a:rPr lang="en-US" sz="3200" dirty="0" smtClean="0">
                <a:latin typeface="Metrix-1" pitchFamily="18" charset="0"/>
              </a:rPr>
              <a:t>/</a:t>
            </a:r>
          </a:p>
          <a:p>
            <a:pPr>
              <a:lnSpc>
                <a:spcPts val="5000"/>
              </a:lnSpc>
            </a:pPr>
            <a:r>
              <a:rPr lang="en-US" sz="3200" dirty="0">
                <a:latin typeface="Metrix-1" pitchFamily="18" charset="0"/>
              </a:rPr>
              <a:t>	</a:t>
            </a:r>
            <a:r>
              <a:rPr lang="en-US" sz="3200" dirty="0" smtClean="0">
                <a:latin typeface="Metrix-1" pitchFamily="18" charset="0"/>
              </a:rPr>
              <a:t>(</a:t>
            </a:r>
            <a:r>
              <a:rPr lang="en-US" sz="3200" dirty="0" err="1" smtClean="0">
                <a:solidFill>
                  <a:srgbClr val="FF0000"/>
                </a:solidFill>
                <a:latin typeface="Metrix-1" pitchFamily="18" charset="0"/>
              </a:rPr>
              <a:t>oifMum;rIjzpfpOftuJNzwfcsuf</a:t>
            </a:r>
            <a:r>
              <a:rPr lang="en-US" sz="3200" dirty="0" smtClean="0">
                <a:solidFill>
                  <a:srgbClr val="FF0000"/>
                </a:solidFill>
                <a:latin typeface="Metrix-1" pitchFamily="18" charset="0"/>
              </a:rPr>
              <a:t>     pmwdkif16</a:t>
            </a:r>
            <a:r>
              <a:rPr lang="en-US" sz="3200" dirty="0" smtClean="0">
                <a:latin typeface="Metrix-1" pitchFamily="18" charset="0"/>
              </a:rPr>
              <a:t>)</a:t>
            </a:r>
          </a:p>
          <a:p>
            <a:pPr marL="508000" indent="-508000">
              <a:lnSpc>
                <a:spcPts val="5000"/>
              </a:lnSpc>
              <a:buFont typeface="Wingdings" pitchFamily="2" charset="2"/>
              <a:buChar char="§"/>
            </a:pPr>
            <a:r>
              <a:rPr lang="en-US" sz="3200" dirty="0" err="1" smtClean="0">
                <a:latin typeface="Metrix-1" pitchFamily="18" charset="0"/>
              </a:rPr>
              <a:t>pmwdkifwdkif;udkpkpkaygif;jznhfay;yg</a:t>
            </a:r>
            <a:r>
              <a:rPr lang="en-US" sz="3200" dirty="0" smtClean="0">
                <a:latin typeface="Metrix-1" pitchFamily="18" charset="0"/>
              </a:rPr>
              <a:t>/</a:t>
            </a:r>
          </a:p>
          <a:p>
            <a:pPr marL="508000" indent="-508000">
              <a:lnSpc>
                <a:spcPts val="5000"/>
              </a:lnSpc>
              <a:buFont typeface="Wingdings" pitchFamily="2" charset="2"/>
              <a:buChar char="§"/>
            </a:pPr>
            <a:r>
              <a:rPr lang="en-US" sz="3200" dirty="0" err="1" smtClean="0">
                <a:latin typeface="Metrix-1" pitchFamily="18" charset="0"/>
              </a:rPr>
              <a:t>oifwef;tqihfpkpkaygif;tcsKyfudkvnf</a:t>
            </a:r>
            <a:r>
              <a:rPr lang="en-US" sz="3200" dirty="0" smtClean="0">
                <a:latin typeface="Metrix-1" pitchFamily="18" charset="0"/>
              </a:rPr>
              <a:t>; </a:t>
            </a:r>
            <a:r>
              <a:rPr lang="en-US" sz="3200" dirty="0" err="1" smtClean="0">
                <a:latin typeface="Metrix-1" pitchFamily="18" charset="0"/>
              </a:rPr>
              <a:t>oufqdkif&amp;mpkpkaygif;pmwdkifay</a:t>
            </a:r>
            <a:r>
              <a:rPr lang="en-US" sz="3200" dirty="0" smtClean="0">
                <a:latin typeface="Metrix-1" pitchFamily="18" charset="0"/>
              </a:rPr>
              <a:t>: </a:t>
            </a:r>
            <a:r>
              <a:rPr lang="en-US" sz="3200" dirty="0" err="1" smtClean="0">
                <a:latin typeface="Metrix-1" pitchFamily="18" charset="0"/>
              </a:rPr>
              <a:t>rlwnfíjznfhpGufyg</a:t>
            </a:r>
            <a:r>
              <a:rPr lang="en-US" sz="3200" dirty="0" smtClean="0">
                <a:latin typeface="Metrix-1" pitchFamily="18" charset="0"/>
              </a:rPr>
              <a:t>/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265CA8-8C36-4BDB-9BB9-19B11C6B0CE5}" type="slidenum">
              <a:rPr lang="en-US" smtClean="0"/>
              <a:pPr/>
              <a:t>7</a:t>
            </a:fld>
            <a:endParaRPr lang="en-US"/>
          </a:p>
        </p:txBody>
      </p:sp>
      <p:sp>
        <p:nvSpPr>
          <p:cNvPr id="7" name="Right Arrow 6"/>
          <p:cNvSpPr/>
          <p:nvPr/>
        </p:nvSpPr>
        <p:spPr>
          <a:xfrm>
            <a:off x="5234854" y="3442447"/>
            <a:ext cx="608533" cy="228600"/>
          </a:xfrm>
          <a:prstGeom prst="rightArrow">
            <a:avLst/>
          </a:prstGeom>
          <a:solidFill>
            <a:srgbClr val="0000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ight Arrow 7"/>
          <p:cNvSpPr/>
          <p:nvPr/>
        </p:nvSpPr>
        <p:spPr>
          <a:xfrm>
            <a:off x="2819400" y="1600200"/>
            <a:ext cx="457200" cy="228600"/>
          </a:xfrm>
          <a:prstGeom prst="rightArrow">
            <a:avLst/>
          </a:prstGeom>
          <a:solidFill>
            <a:srgbClr val="0000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extBox 8">
            <a:hlinkClick r:id="rId3" action="ppaction://program"/>
          </p:cNvPr>
          <p:cNvSpPr txBox="1"/>
          <p:nvPr/>
        </p:nvSpPr>
        <p:spPr>
          <a:xfrm>
            <a:off x="0" y="228600"/>
            <a:ext cx="9906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 err="1" smtClean="0">
                <a:solidFill>
                  <a:srgbClr val="0000FF"/>
                </a:solidFill>
                <a:latin typeface="Metrix-1" pitchFamily="82" charset="2"/>
              </a:rPr>
              <a:t>yHkpH</a:t>
            </a:r>
            <a:r>
              <a:rPr lang="en-US" sz="3600" b="1" dirty="0" smtClean="0">
                <a:solidFill>
                  <a:srgbClr val="0000FF"/>
                </a:solidFill>
                <a:latin typeface="Metrix-1" pitchFamily="82" charset="2"/>
              </a:rPr>
              <a:t> (14) </a:t>
            </a:r>
            <a:r>
              <a:rPr lang="en-US" sz="3600" b="1" dirty="0" err="1" smtClean="0">
                <a:solidFill>
                  <a:srgbClr val="0000FF"/>
                </a:solidFill>
                <a:latin typeface="Metrix-1" pitchFamily="82" charset="2"/>
              </a:rPr>
              <a:t>pmwdkifrsm;udkavhvmjcif</a:t>
            </a:r>
            <a:r>
              <a:rPr lang="en-US" sz="3600" b="1" dirty="0" smtClean="0">
                <a:solidFill>
                  <a:srgbClr val="0000FF"/>
                </a:solidFill>
                <a:latin typeface="Metrix-1" pitchFamily="82" charset="2"/>
              </a:rPr>
              <a:t>;</a:t>
            </a:r>
            <a:endParaRPr lang="en-US" sz="3600" b="1" dirty="0">
              <a:solidFill>
                <a:srgbClr val="0000FF"/>
              </a:solidFill>
              <a:latin typeface="Metrix-1" pitchFamily="82" charset="2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97631500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59924758"/>
              </p:ext>
            </p:extLst>
          </p:nvPr>
        </p:nvGraphicFramePr>
        <p:xfrm>
          <a:off x="495304" y="81640"/>
          <a:ext cx="9029700" cy="3080161"/>
        </p:xfrm>
        <a:graphic>
          <a:graphicData uri="http://schemas.openxmlformats.org/drawingml/2006/table">
            <a:tbl>
              <a:tblPr/>
              <a:tblGrid>
                <a:gridCol w="442633"/>
                <a:gridCol w="1051252"/>
                <a:gridCol w="863133"/>
                <a:gridCol w="464763"/>
                <a:gridCol w="1062317"/>
                <a:gridCol w="841003"/>
                <a:gridCol w="464763"/>
                <a:gridCol w="173932"/>
                <a:gridCol w="866254"/>
                <a:gridCol w="1051252"/>
                <a:gridCol w="874199"/>
                <a:gridCol w="874199"/>
              </a:tblGrid>
              <a:tr h="294444">
                <a:tc>
                  <a:txBody>
                    <a:bodyPr/>
                    <a:lstStyle/>
                    <a:p>
                      <a:pPr algn="ctr" fontAlgn="b"/>
                      <a:endParaRPr lang="en-US" sz="1200" b="0" i="0" u="none" strike="noStrike" dirty="0">
                        <a:effectLst/>
                        <a:latin typeface="Metrix-1"/>
                      </a:endParaRPr>
                    </a:p>
                  </a:txBody>
                  <a:tcPr marL="8194" marR="8194" marT="756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200" b="0" i="0" u="none" strike="noStrike">
                        <a:effectLst/>
                        <a:latin typeface="Metrix-1"/>
                      </a:endParaRPr>
                    </a:p>
                  </a:txBody>
                  <a:tcPr marL="8194" marR="8194" marT="756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200" b="0" i="0" u="none" strike="noStrike">
                        <a:effectLst/>
                        <a:latin typeface="Metrix-1"/>
                      </a:endParaRPr>
                    </a:p>
                  </a:txBody>
                  <a:tcPr marL="8194" marR="8194" marT="756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200" b="0" i="0" u="none" strike="noStrike">
                        <a:effectLst/>
                        <a:latin typeface="Metrix-1"/>
                      </a:endParaRPr>
                    </a:p>
                  </a:txBody>
                  <a:tcPr marL="8194" marR="8194" marT="756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200" b="0" i="0" u="none" strike="noStrike">
                        <a:effectLst/>
                        <a:latin typeface="Metrix-1"/>
                      </a:endParaRPr>
                    </a:p>
                  </a:txBody>
                  <a:tcPr marL="8194" marR="8194" marT="756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200" b="0" i="0" u="none" strike="noStrike">
                        <a:effectLst/>
                        <a:latin typeface="Metrix-1"/>
                      </a:endParaRPr>
                    </a:p>
                  </a:txBody>
                  <a:tcPr marL="8194" marR="8194" marT="756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>
                        <a:effectLst/>
                        <a:latin typeface="Metrix-1"/>
                      </a:endParaRPr>
                    </a:p>
                  </a:txBody>
                  <a:tcPr marL="8194" marR="8194" marT="756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endParaRPr lang="en-US" sz="1200" b="0" i="0" u="none" strike="noStrike">
                        <a:effectLst/>
                        <a:latin typeface="Metrix-1"/>
                      </a:endParaRPr>
                    </a:p>
                  </a:txBody>
                  <a:tcPr marL="8194" marR="8194" marT="756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>
                        <a:effectLst/>
                        <a:latin typeface="Metrix-1"/>
                      </a:endParaRPr>
                    </a:p>
                  </a:txBody>
                  <a:tcPr marL="8194" marR="8194" marT="756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>
                        <a:effectLst/>
                        <a:latin typeface="Metrix-1"/>
                      </a:endParaRPr>
                    </a:p>
                  </a:txBody>
                  <a:tcPr marL="8194" marR="8194" marT="756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>
                        <a:effectLst/>
                        <a:latin typeface="Metrix-1"/>
                      </a:endParaRPr>
                    </a:p>
                  </a:txBody>
                  <a:tcPr marL="8194" marR="8194" marT="756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04059"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en-US" sz="1200" b="1" i="0" u="none" strike="noStrike">
                          <a:effectLst/>
                          <a:latin typeface="Metrix-1"/>
                        </a:rPr>
                        <a:t>yxrqifh</a:t>
                      </a:r>
                    </a:p>
                  </a:txBody>
                  <a:tcPr marL="8194" marR="8194" marT="756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en-US" sz="1200" b="1" i="0" u="none" strike="noStrike">
                          <a:effectLst/>
                          <a:latin typeface="Metrix-1"/>
                        </a:rPr>
                        <a:t>'kwd,qifh</a:t>
                      </a:r>
                    </a:p>
                  </a:txBody>
                  <a:tcPr marL="8194" marR="8194" marT="756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6">
                  <a:txBody>
                    <a:bodyPr/>
                    <a:lstStyle/>
                    <a:p>
                      <a:pPr algn="ctr" fontAlgn="ctr"/>
                      <a:r>
                        <a:rPr lang="en-US" sz="1200" b="1" i="0" u="none" strike="noStrike">
                          <a:effectLst/>
                          <a:latin typeface="Metrix-1"/>
                        </a:rPr>
                        <a:t>pkpkaygif;</a:t>
                      </a:r>
                    </a:p>
                  </a:txBody>
                  <a:tcPr marL="8194" marR="8194" marT="756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925498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i="0" u="none" strike="noStrike">
                          <a:effectLst/>
                          <a:latin typeface="Metrix-1"/>
                        </a:rPr>
                        <a:t>pm&amp;if;&amp;Sd</a:t>
                      </a:r>
                      <a:br>
                        <a:rPr lang="en-US" sz="1200" b="1" i="0" u="none" strike="noStrike">
                          <a:effectLst/>
                          <a:latin typeface="Metrix-1"/>
                        </a:rPr>
                      </a:br>
                      <a:r>
                        <a:rPr lang="en-US" sz="1200" b="1" i="0" u="none" strike="noStrike">
                          <a:effectLst/>
                          <a:latin typeface="Metrix-1"/>
                        </a:rPr>
                        <a:t>OD;a&amp;</a:t>
                      </a:r>
                    </a:p>
                  </a:txBody>
                  <a:tcPr marL="8194" marR="8194" marT="756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i="0" u="none" strike="noStrike" dirty="0" err="1">
                          <a:effectLst/>
                          <a:latin typeface="Metrix-1"/>
                        </a:rPr>
                        <a:t>oifwef;wuf&amp;uf</a:t>
                      </a:r>
                      <a:r>
                        <a:rPr lang="en-US" sz="1200" b="1" i="0" u="none" strike="noStrike" dirty="0">
                          <a:effectLst/>
                          <a:latin typeface="Metrix-1"/>
                        </a:rPr>
                        <a:t/>
                      </a:r>
                      <a:br>
                        <a:rPr lang="en-US" sz="1200" b="1" i="0" u="none" strike="noStrike" dirty="0">
                          <a:effectLst/>
                          <a:latin typeface="Metrix-1"/>
                        </a:rPr>
                      </a:br>
                      <a:r>
                        <a:rPr lang="en-US" sz="1200" b="1" i="0" u="none" strike="noStrike" dirty="0">
                          <a:effectLst/>
                          <a:latin typeface="Metrix-1"/>
                        </a:rPr>
                        <a:t>75</a:t>
                      </a:r>
                      <a:r>
                        <a:rPr lang="en-US" sz="1200" b="1" i="0" u="none" strike="noStrike" dirty="0">
                          <a:effectLst/>
                          <a:latin typeface="Times New Roman"/>
                        </a:rPr>
                        <a:t>% </a:t>
                      </a:r>
                      <a:r>
                        <a:rPr lang="en-US" sz="1200" b="1" i="0" u="none" strike="noStrike" dirty="0" err="1">
                          <a:effectLst/>
                          <a:latin typeface="Metrix-1"/>
                        </a:rPr>
                        <a:t>jynhfol</a:t>
                      </a:r>
                      <a:r>
                        <a:rPr lang="en-US" sz="1200" b="1" i="0" u="none" strike="noStrike" dirty="0">
                          <a:effectLst/>
                          <a:latin typeface="Metrix-1"/>
                        </a:rPr>
                        <a:t/>
                      </a:r>
                      <a:br>
                        <a:rPr lang="en-US" sz="1200" b="1" i="0" u="none" strike="noStrike" dirty="0">
                          <a:effectLst/>
                          <a:latin typeface="Metrix-1"/>
                        </a:rPr>
                      </a:br>
                      <a:r>
                        <a:rPr lang="en-US" sz="1200" b="1" i="0" u="none" strike="noStrike" dirty="0" err="1">
                          <a:effectLst/>
                          <a:latin typeface="Metrix-1"/>
                        </a:rPr>
                        <a:t>OD;a</a:t>
                      </a:r>
                      <a:r>
                        <a:rPr lang="en-US" sz="1200" b="1" i="0" u="none" strike="noStrike" dirty="0">
                          <a:effectLst/>
                          <a:latin typeface="Metrix-1"/>
                        </a:rPr>
                        <a:t>&amp;</a:t>
                      </a:r>
                    </a:p>
                  </a:txBody>
                  <a:tcPr marL="8194" marR="8194" marT="756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i="0" u="none" strike="noStrike">
                          <a:effectLst/>
                          <a:latin typeface="Metrix-1"/>
                        </a:rPr>
                        <a:t>bmompHk</a:t>
                      </a:r>
                      <a:br>
                        <a:rPr lang="en-US" sz="1200" b="1" i="0" u="none" strike="noStrike">
                          <a:effectLst/>
                          <a:latin typeface="Metrix-1"/>
                        </a:rPr>
                      </a:br>
                      <a:r>
                        <a:rPr lang="en-US" sz="1200" b="1" i="0" u="none" strike="noStrike">
                          <a:effectLst/>
                          <a:latin typeface="Metrix-1"/>
                        </a:rPr>
                        <a:t>arQmfrSef;&amp;v'f</a:t>
                      </a:r>
                      <a:br>
                        <a:rPr lang="en-US" sz="1200" b="1" i="0" u="none" strike="noStrike">
                          <a:effectLst/>
                          <a:latin typeface="Metrix-1"/>
                        </a:rPr>
                      </a:br>
                      <a:r>
                        <a:rPr lang="en-US" sz="1200" b="1" i="0" u="none" strike="noStrike">
                          <a:effectLst/>
                          <a:latin typeface="Metrix-1"/>
                        </a:rPr>
                        <a:t>60</a:t>
                      </a:r>
                      <a:r>
                        <a:rPr lang="en-US" sz="1200" b="1" i="0" u="none" strike="noStrike">
                          <a:effectLst/>
                          <a:latin typeface="Times New Roman"/>
                        </a:rPr>
                        <a:t>%</a:t>
                      </a:r>
                      <a:r>
                        <a:rPr lang="en-US" sz="1200" b="1" i="0" u="none" strike="noStrike">
                          <a:effectLst/>
                          <a:latin typeface="Metrix-1"/>
                        </a:rPr>
                        <a:t>jynhfol</a:t>
                      </a:r>
                      <a:br>
                        <a:rPr lang="en-US" sz="1200" b="1" i="0" u="none" strike="noStrike">
                          <a:effectLst/>
                          <a:latin typeface="Metrix-1"/>
                        </a:rPr>
                      </a:br>
                      <a:r>
                        <a:rPr lang="en-US" sz="1200" b="1" i="0" u="none" strike="noStrike">
                          <a:effectLst/>
                          <a:latin typeface="Metrix-1"/>
                        </a:rPr>
                        <a:t>OD;a&amp;</a:t>
                      </a:r>
                    </a:p>
                  </a:txBody>
                  <a:tcPr marL="8194" marR="8194" marT="756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i="0" u="none" strike="noStrike">
                          <a:effectLst/>
                          <a:latin typeface="Metrix-1"/>
                        </a:rPr>
                        <a:t>pm&amp;if;&amp;Sd</a:t>
                      </a:r>
                      <a:br>
                        <a:rPr lang="en-US" sz="1200" b="1" i="0" u="none" strike="noStrike">
                          <a:effectLst/>
                          <a:latin typeface="Metrix-1"/>
                        </a:rPr>
                      </a:br>
                      <a:r>
                        <a:rPr lang="en-US" sz="1200" b="1" i="0" u="none" strike="noStrike">
                          <a:effectLst/>
                          <a:latin typeface="Metrix-1"/>
                        </a:rPr>
                        <a:t>OD;a&amp;</a:t>
                      </a:r>
                    </a:p>
                  </a:txBody>
                  <a:tcPr marL="8194" marR="8194" marT="756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i="0" u="none" strike="noStrike">
                          <a:effectLst/>
                          <a:latin typeface="Metrix-1"/>
                        </a:rPr>
                        <a:t>oifwef;wuf&amp;uf</a:t>
                      </a:r>
                      <a:br>
                        <a:rPr lang="en-US" sz="1200" b="1" i="0" u="none" strike="noStrike">
                          <a:effectLst/>
                          <a:latin typeface="Metrix-1"/>
                        </a:rPr>
                      </a:br>
                      <a:r>
                        <a:rPr lang="en-US" sz="1200" b="1" i="0" u="none" strike="noStrike">
                          <a:effectLst/>
                          <a:latin typeface="Metrix-1"/>
                        </a:rPr>
                        <a:t>75</a:t>
                      </a:r>
                      <a:r>
                        <a:rPr lang="en-US" sz="1200" b="1" i="0" u="none" strike="noStrike">
                          <a:effectLst/>
                          <a:latin typeface="Times New Roman"/>
                        </a:rPr>
                        <a:t>%</a:t>
                      </a:r>
                      <a:r>
                        <a:rPr lang="en-US" sz="1200" b="1" i="0" u="none" strike="noStrike">
                          <a:effectLst/>
                          <a:latin typeface="Metrix-1"/>
                        </a:rPr>
                        <a:t>jynhfol</a:t>
                      </a:r>
                      <a:br>
                        <a:rPr lang="en-US" sz="1200" b="1" i="0" u="none" strike="noStrike">
                          <a:effectLst/>
                          <a:latin typeface="Metrix-1"/>
                        </a:rPr>
                      </a:br>
                      <a:r>
                        <a:rPr lang="en-US" sz="1200" b="1" i="0" u="none" strike="noStrike">
                          <a:effectLst/>
                          <a:latin typeface="Metrix-1"/>
                        </a:rPr>
                        <a:t>OD;a&amp;</a:t>
                      </a:r>
                    </a:p>
                  </a:txBody>
                  <a:tcPr marL="8194" marR="8194" marT="756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i="0" u="none" strike="noStrike" dirty="0" err="1">
                          <a:effectLst/>
                          <a:latin typeface="Metrix-1"/>
                        </a:rPr>
                        <a:t>bmompHk</a:t>
                      </a:r>
                      <a:r>
                        <a:rPr lang="en-US" sz="1200" b="1" i="0" u="none" strike="noStrike" dirty="0">
                          <a:effectLst/>
                          <a:latin typeface="Metrix-1"/>
                        </a:rPr>
                        <a:t/>
                      </a:r>
                      <a:br>
                        <a:rPr lang="en-US" sz="1200" b="1" i="0" u="none" strike="noStrike" dirty="0">
                          <a:effectLst/>
                          <a:latin typeface="Metrix-1"/>
                        </a:rPr>
                      </a:br>
                      <a:r>
                        <a:rPr lang="en-US" sz="1200" b="1" i="0" u="none" strike="noStrike" dirty="0" err="1">
                          <a:effectLst/>
                          <a:latin typeface="Metrix-1"/>
                        </a:rPr>
                        <a:t>arQmfrSef</a:t>
                      </a:r>
                      <a:r>
                        <a:rPr lang="en-US" sz="1200" b="1" i="0" u="none" strike="noStrike" dirty="0">
                          <a:effectLst/>
                          <a:latin typeface="Metrix-1"/>
                        </a:rPr>
                        <a:t>;&amp;</a:t>
                      </a:r>
                      <a:r>
                        <a:rPr lang="en-US" sz="1200" b="1" i="0" u="none" strike="noStrike" dirty="0" err="1">
                          <a:effectLst/>
                          <a:latin typeface="Metrix-1"/>
                        </a:rPr>
                        <a:t>v'f</a:t>
                      </a:r>
                      <a:r>
                        <a:rPr lang="en-US" sz="1200" b="1" i="0" u="none" strike="noStrike" dirty="0">
                          <a:effectLst/>
                          <a:latin typeface="Metrix-1"/>
                        </a:rPr>
                        <a:t/>
                      </a:r>
                      <a:br>
                        <a:rPr lang="en-US" sz="1200" b="1" i="0" u="none" strike="noStrike" dirty="0">
                          <a:effectLst/>
                          <a:latin typeface="Metrix-1"/>
                        </a:rPr>
                      </a:br>
                      <a:r>
                        <a:rPr lang="en-US" sz="1200" b="1" i="0" u="none" strike="noStrike" dirty="0">
                          <a:effectLst/>
                          <a:latin typeface="Metrix-1"/>
                        </a:rPr>
                        <a:t>60</a:t>
                      </a:r>
                      <a:r>
                        <a:rPr lang="en-US" sz="1200" b="1" i="0" u="none" strike="noStrike" dirty="0">
                          <a:effectLst/>
                          <a:latin typeface="Times New Roman"/>
                        </a:rPr>
                        <a:t>%</a:t>
                      </a:r>
                      <a:r>
                        <a:rPr lang="en-US" sz="1200" b="1" i="0" u="none" strike="noStrike" dirty="0">
                          <a:effectLst/>
                          <a:latin typeface="Metrix-1"/>
                        </a:rPr>
                        <a:t>jynhfol</a:t>
                      </a:r>
                      <a:br>
                        <a:rPr lang="en-US" sz="1200" b="1" i="0" u="none" strike="noStrike" dirty="0">
                          <a:effectLst/>
                          <a:latin typeface="Metrix-1"/>
                        </a:rPr>
                      </a:br>
                      <a:r>
                        <a:rPr lang="en-US" sz="1200" b="1" i="0" u="none" strike="noStrike" dirty="0" err="1">
                          <a:effectLst/>
                          <a:latin typeface="Metrix-1"/>
                        </a:rPr>
                        <a:t>OD;a</a:t>
                      </a:r>
                      <a:r>
                        <a:rPr lang="en-US" sz="1200" b="1" i="0" u="none" strike="noStrike" dirty="0">
                          <a:effectLst/>
                          <a:latin typeface="Metrix-1"/>
                        </a:rPr>
                        <a:t>&amp;</a:t>
                      </a:r>
                    </a:p>
                  </a:txBody>
                  <a:tcPr marL="8194" marR="8194" marT="756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sz="1200" b="1" i="0" u="none" strike="noStrike">
                          <a:effectLst/>
                          <a:latin typeface="Metrix-1"/>
                        </a:rPr>
                        <a:t>pm&amp;if;&amp;Sd</a:t>
                      </a:r>
                      <a:br>
                        <a:rPr lang="en-US" sz="1200" b="1" i="0" u="none" strike="noStrike">
                          <a:effectLst/>
                          <a:latin typeface="Metrix-1"/>
                        </a:rPr>
                      </a:br>
                      <a:r>
                        <a:rPr lang="en-US" sz="1200" b="1" i="0" u="none" strike="noStrike">
                          <a:effectLst/>
                          <a:latin typeface="Metrix-1"/>
                        </a:rPr>
                        <a:t>OD;a&amp;</a:t>
                      </a:r>
                    </a:p>
                  </a:txBody>
                  <a:tcPr marL="8194" marR="8194" marT="756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en-US" sz="1200" b="1" i="0" u="none" strike="noStrike">
                        <a:effectLst/>
                        <a:latin typeface="Metrix-1"/>
                      </a:endParaRPr>
                    </a:p>
                  </a:txBody>
                  <a:tcPr marL="8194" marR="8194" marT="756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i="0" u="none" strike="noStrike" dirty="0" err="1">
                          <a:effectLst/>
                          <a:latin typeface="Metrix-1"/>
                        </a:rPr>
                        <a:t>oifwef;wuf&amp;uf</a:t>
                      </a:r>
                      <a:r>
                        <a:rPr lang="en-US" sz="1200" b="1" i="0" u="none" strike="noStrike" dirty="0">
                          <a:effectLst/>
                          <a:latin typeface="Metrix-1"/>
                        </a:rPr>
                        <a:t/>
                      </a:r>
                      <a:br>
                        <a:rPr lang="en-US" sz="1200" b="1" i="0" u="none" strike="noStrike" dirty="0">
                          <a:effectLst/>
                          <a:latin typeface="Metrix-1"/>
                        </a:rPr>
                      </a:br>
                      <a:r>
                        <a:rPr lang="en-US" sz="1200" b="1" i="0" u="none" strike="noStrike" dirty="0">
                          <a:effectLst/>
                          <a:latin typeface="Metrix-1"/>
                        </a:rPr>
                        <a:t>75</a:t>
                      </a:r>
                      <a:r>
                        <a:rPr lang="en-US" sz="1200" b="1" i="0" u="none" strike="noStrike" dirty="0">
                          <a:effectLst/>
                          <a:latin typeface="Times New Roman"/>
                        </a:rPr>
                        <a:t>%</a:t>
                      </a:r>
                      <a:r>
                        <a:rPr lang="en-US" sz="1200" b="1" i="0" u="none" strike="noStrike" dirty="0">
                          <a:effectLst/>
                          <a:latin typeface="Metrix-1"/>
                        </a:rPr>
                        <a:t>jynfhol</a:t>
                      </a:r>
                      <a:br>
                        <a:rPr lang="en-US" sz="1200" b="1" i="0" u="none" strike="noStrike" dirty="0">
                          <a:effectLst/>
                          <a:latin typeface="Metrix-1"/>
                        </a:rPr>
                      </a:br>
                      <a:r>
                        <a:rPr lang="en-US" sz="1200" b="1" i="0" u="none" strike="noStrike" dirty="0" err="1">
                          <a:effectLst/>
                          <a:latin typeface="Metrix-1"/>
                        </a:rPr>
                        <a:t>OD;a</a:t>
                      </a:r>
                      <a:r>
                        <a:rPr lang="en-US" sz="1200" b="1" i="0" u="none" strike="noStrike" dirty="0">
                          <a:effectLst/>
                          <a:latin typeface="Metrix-1"/>
                        </a:rPr>
                        <a:t>&amp;</a:t>
                      </a:r>
                    </a:p>
                  </a:txBody>
                  <a:tcPr marL="8194" marR="8194" marT="756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i="0" u="none" strike="noStrike">
                          <a:effectLst/>
                          <a:latin typeface="Metrix-1"/>
                        </a:rPr>
                        <a:t>oifwef;wuf&amp;uf</a:t>
                      </a:r>
                      <a:br>
                        <a:rPr lang="en-US" sz="1200" b="1" i="0" u="none" strike="noStrike">
                          <a:effectLst/>
                          <a:latin typeface="Metrix-1"/>
                        </a:rPr>
                      </a:br>
                      <a:r>
                        <a:rPr lang="en-US" sz="1200" b="1" i="0" u="none" strike="noStrike">
                          <a:effectLst/>
                          <a:latin typeface="Metrix-1"/>
                        </a:rPr>
                        <a:t>75</a:t>
                      </a:r>
                      <a:r>
                        <a:rPr lang="en-US" sz="1200" b="1" i="0" u="none" strike="noStrike">
                          <a:effectLst/>
                          <a:latin typeface="Times New Roman"/>
                        </a:rPr>
                        <a:t>% </a:t>
                      </a:r>
                      <a:r>
                        <a:rPr lang="en-US" sz="1200" b="1" i="0" u="none" strike="noStrike">
                          <a:effectLst/>
                          <a:latin typeface="Metrix-1"/>
                        </a:rPr>
                        <a:t>jynfhol</a:t>
                      </a:r>
                      <a:br>
                        <a:rPr lang="en-US" sz="1200" b="1" i="0" u="none" strike="noStrike">
                          <a:effectLst/>
                          <a:latin typeface="Metrix-1"/>
                        </a:rPr>
                      </a:br>
                      <a:r>
                        <a:rPr lang="en-US" sz="1200" b="1" i="0" u="none" strike="noStrike">
                          <a:effectLst/>
                          <a:latin typeface="Metrix-1"/>
                        </a:rPr>
                        <a:t>&amp;mEIef;</a:t>
                      </a:r>
                    </a:p>
                  </a:txBody>
                  <a:tcPr marL="8194" marR="8194" marT="756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i="0" u="none" strike="noStrike">
                          <a:effectLst/>
                          <a:latin typeface="Metrix-1"/>
                        </a:rPr>
                        <a:t>bmompHk</a:t>
                      </a:r>
                      <a:br>
                        <a:rPr lang="en-US" sz="1200" b="1" i="0" u="none" strike="noStrike">
                          <a:effectLst/>
                          <a:latin typeface="Metrix-1"/>
                        </a:rPr>
                      </a:br>
                      <a:r>
                        <a:rPr lang="en-US" sz="1200" b="1" i="0" u="none" strike="noStrike">
                          <a:effectLst/>
                          <a:latin typeface="Metrix-1"/>
                        </a:rPr>
                        <a:t>arQmfrSef;&amp;v'f</a:t>
                      </a:r>
                      <a:br>
                        <a:rPr lang="en-US" sz="1200" b="1" i="0" u="none" strike="noStrike">
                          <a:effectLst/>
                          <a:latin typeface="Metrix-1"/>
                        </a:rPr>
                      </a:br>
                      <a:r>
                        <a:rPr lang="en-US" sz="1200" b="1" i="0" u="none" strike="noStrike">
                          <a:effectLst/>
                          <a:latin typeface="Metrix-1"/>
                        </a:rPr>
                        <a:t>60</a:t>
                      </a:r>
                      <a:r>
                        <a:rPr lang="en-US" sz="1200" b="1" i="0" u="none" strike="noStrike">
                          <a:effectLst/>
                          <a:latin typeface="Times New Roman"/>
                        </a:rPr>
                        <a:t>%</a:t>
                      </a:r>
                      <a:r>
                        <a:rPr lang="en-US" sz="1200" b="1" i="0" u="none" strike="noStrike">
                          <a:effectLst/>
                          <a:latin typeface="Metrix-1"/>
                        </a:rPr>
                        <a:t>jynhfol</a:t>
                      </a:r>
                      <a:br>
                        <a:rPr lang="en-US" sz="1200" b="1" i="0" u="none" strike="noStrike">
                          <a:effectLst/>
                          <a:latin typeface="Metrix-1"/>
                        </a:rPr>
                      </a:br>
                      <a:r>
                        <a:rPr lang="en-US" sz="1200" b="1" i="0" u="none" strike="noStrike">
                          <a:effectLst/>
                          <a:latin typeface="Metrix-1"/>
                        </a:rPr>
                        <a:t>OD;a&amp;</a:t>
                      </a:r>
                    </a:p>
                  </a:txBody>
                  <a:tcPr marL="8194" marR="8194" marT="756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i="0" u="none" strike="noStrike">
                          <a:effectLst/>
                          <a:latin typeface="Metrix-1"/>
                        </a:rPr>
                        <a:t>bmompHk</a:t>
                      </a:r>
                      <a:br>
                        <a:rPr lang="en-US" sz="1200" b="1" i="0" u="none" strike="noStrike">
                          <a:effectLst/>
                          <a:latin typeface="Metrix-1"/>
                        </a:rPr>
                      </a:br>
                      <a:r>
                        <a:rPr lang="en-US" sz="1200" b="1" i="0" u="none" strike="noStrike">
                          <a:effectLst/>
                          <a:latin typeface="Metrix-1"/>
                        </a:rPr>
                        <a:t>arQmfrSef;&amp;v'f</a:t>
                      </a:r>
                      <a:br>
                        <a:rPr lang="en-US" sz="1200" b="1" i="0" u="none" strike="noStrike">
                          <a:effectLst/>
                          <a:latin typeface="Metrix-1"/>
                        </a:rPr>
                      </a:br>
                      <a:r>
                        <a:rPr lang="en-US" sz="1200" b="1" i="0" u="none" strike="noStrike">
                          <a:effectLst/>
                          <a:latin typeface="Metrix-1"/>
                        </a:rPr>
                        <a:t>60</a:t>
                      </a:r>
                      <a:r>
                        <a:rPr lang="en-US" sz="1200" b="1" i="0" u="none" strike="noStrike">
                          <a:effectLst/>
                          <a:latin typeface="Times New Roman"/>
                        </a:rPr>
                        <a:t>%</a:t>
                      </a:r>
                      <a:r>
                        <a:rPr lang="en-US" sz="1200" b="1" i="0" u="none" strike="noStrike">
                          <a:effectLst/>
                          <a:latin typeface="Metrix-1"/>
                        </a:rPr>
                        <a:t>jynhfol</a:t>
                      </a:r>
                      <a:br>
                        <a:rPr lang="en-US" sz="1200" b="1" i="0" u="none" strike="noStrike">
                          <a:effectLst/>
                          <a:latin typeface="Metrix-1"/>
                        </a:rPr>
                      </a:br>
                      <a:r>
                        <a:rPr lang="en-US" sz="1200" b="1" i="0" u="none" strike="noStrike">
                          <a:effectLst/>
                          <a:latin typeface="Metrix-1"/>
                        </a:rPr>
                        <a:t>&amp;mEIef;</a:t>
                      </a:r>
                    </a:p>
                  </a:txBody>
                  <a:tcPr marL="8194" marR="8194" marT="756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8904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 dirty="0">
                          <a:solidFill>
                            <a:srgbClr val="FF0000"/>
                          </a:solidFill>
                          <a:effectLst/>
                          <a:latin typeface="Metrix-1"/>
                        </a:rPr>
                        <a:t>3</a:t>
                      </a:r>
                    </a:p>
                  </a:txBody>
                  <a:tcPr marL="8194" marR="8194" marT="756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 dirty="0">
                          <a:solidFill>
                            <a:srgbClr val="FF0000"/>
                          </a:solidFill>
                          <a:effectLst/>
                          <a:latin typeface="Metrix-1"/>
                        </a:rPr>
                        <a:t>4</a:t>
                      </a:r>
                    </a:p>
                  </a:txBody>
                  <a:tcPr marL="8194" marR="8194" marT="756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 dirty="0">
                          <a:solidFill>
                            <a:srgbClr val="FF0000"/>
                          </a:solidFill>
                          <a:effectLst/>
                          <a:latin typeface="Metrix-1"/>
                        </a:rPr>
                        <a:t>5</a:t>
                      </a:r>
                    </a:p>
                  </a:txBody>
                  <a:tcPr marL="8194" marR="8194" marT="756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 dirty="0">
                          <a:solidFill>
                            <a:srgbClr val="FF0000"/>
                          </a:solidFill>
                          <a:effectLst/>
                          <a:latin typeface="Metrix-1"/>
                        </a:rPr>
                        <a:t>6</a:t>
                      </a:r>
                    </a:p>
                  </a:txBody>
                  <a:tcPr marL="8194" marR="8194" marT="756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 dirty="0">
                          <a:solidFill>
                            <a:srgbClr val="FF0000"/>
                          </a:solidFill>
                          <a:effectLst/>
                          <a:latin typeface="Metrix-1"/>
                        </a:rPr>
                        <a:t>7</a:t>
                      </a:r>
                    </a:p>
                  </a:txBody>
                  <a:tcPr marL="8194" marR="8194" marT="756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 dirty="0">
                          <a:solidFill>
                            <a:srgbClr val="FF0000"/>
                          </a:solidFill>
                          <a:effectLst/>
                          <a:latin typeface="Metrix-1"/>
                        </a:rPr>
                        <a:t>8</a:t>
                      </a:r>
                    </a:p>
                  </a:txBody>
                  <a:tcPr marL="8194" marR="8194" marT="756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 dirty="0">
                          <a:solidFill>
                            <a:srgbClr val="FF0000"/>
                          </a:solidFill>
                          <a:effectLst/>
                          <a:latin typeface="Metrix-1"/>
                        </a:rPr>
                        <a:t>9</a:t>
                      </a:r>
                    </a:p>
                  </a:txBody>
                  <a:tcPr marL="8194" marR="8194" marT="756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en-US" sz="2000" b="1" i="0" u="none" strike="noStrike" dirty="0">
                        <a:solidFill>
                          <a:srgbClr val="FF0000"/>
                        </a:solidFill>
                        <a:effectLst/>
                        <a:latin typeface="Metrix-1"/>
                      </a:endParaRPr>
                    </a:p>
                  </a:txBody>
                  <a:tcPr marL="8194" marR="8194" marT="756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 dirty="0">
                          <a:solidFill>
                            <a:srgbClr val="FF0000"/>
                          </a:solidFill>
                          <a:effectLst/>
                          <a:latin typeface="Metrix-1"/>
                        </a:rPr>
                        <a:t>10</a:t>
                      </a:r>
                    </a:p>
                  </a:txBody>
                  <a:tcPr marL="8194" marR="8194" marT="756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 dirty="0">
                          <a:solidFill>
                            <a:srgbClr val="FF0000"/>
                          </a:solidFill>
                          <a:effectLst/>
                          <a:latin typeface="Metrix-1"/>
                        </a:rPr>
                        <a:t>11</a:t>
                      </a:r>
                    </a:p>
                  </a:txBody>
                  <a:tcPr marL="8194" marR="8194" marT="756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1" i="0" u="none" strike="noStrike" dirty="0" smtClean="0">
                          <a:solidFill>
                            <a:srgbClr val="FF0000"/>
                          </a:solidFill>
                          <a:effectLst/>
                          <a:latin typeface="Metrix-1"/>
                        </a:rPr>
                        <a:t>12</a:t>
                      </a:r>
                    </a:p>
                  </a:txBody>
                  <a:tcPr marL="8194" marR="8194" marT="756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 dirty="0">
                          <a:solidFill>
                            <a:srgbClr val="FF0000"/>
                          </a:solidFill>
                          <a:effectLst/>
                          <a:latin typeface="Metrix-1"/>
                        </a:rPr>
                        <a:t>13</a:t>
                      </a:r>
                    </a:p>
                  </a:txBody>
                  <a:tcPr marL="8194" marR="8194" marT="756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89040"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 dirty="0">
                          <a:effectLst/>
                          <a:latin typeface="Metrix-1"/>
                        </a:rPr>
                        <a:t> </a:t>
                      </a:r>
                    </a:p>
                  </a:txBody>
                  <a:tcPr marL="8194" marR="8194" marT="756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 dirty="0">
                          <a:effectLst/>
                          <a:latin typeface="Metrix-1"/>
                        </a:rPr>
                        <a:t> </a:t>
                      </a:r>
                    </a:p>
                  </a:txBody>
                  <a:tcPr marL="8194" marR="8194" marT="756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2000" b="0" i="0" u="none" strike="noStrike" dirty="0">
                        <a:effectLst/>
                        <a:latin typeface="Metrix-1"/>
                      </a:endParaRPr>
                    </a:p>
                  </a:txBody>
                  <a:tcPr marL="8194" marR="8194" marT="756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 dirty="0">
                          <a:effectLst/>
                          <a:latin typeface="Metrix-1"/>
                        </a:rPr>
                        <a:t> </a:t>
                      </a:r>
                    </a:p>
                  </a:txBody>
                  <a:tcPr marL="8194" marR="8194" marT="756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2000" b="0" i="0" u="none" strike="noStrike" dirty="0">
                        <a:effectLst/>
                        <a:latin typeface="Metrix-1"/>
                      </a:endParaRPr>
                    </a:p>
                  </a:txBody>
                  <a:tcPr marL="8194" marR="8194" marT="756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 dirty="0">
                          <a:effectLst/>
                          <a:latin typeface="Metrix-1"/>
                        </a:rPr>
                        <a:t> </a:t>
                      </a:r>
                    </a:p>
                  </a:txBody>
                  <a:tcPr marL="8194" marR="8194" marT="756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 dirty="0">
                          <a:effectLst/>
                          <a:latin typeface="Metrix-1"/>
                        </a:rPr>
                        <a:t> </a:t>
                      </a:r>
                    </a:p>
                  </a:txBody>
                  <a:tcPr marL="8194" marR="8194" marT="756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 fontAlgn="b"/>
                      <a:endParaRPr lang="en-US" sz="2000" b="0" i="0" u="none" strike="noStrike" dirty="0">
                        <a:effectLst/>
                        <a:latin typeface="Metrix-1"/>
                      </a:endParaRPr>
                    </a:p>
                  </a:txBody>
                  <a:tcPr marL="8194" marR="8194" marT="756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 marL="8194" marR="8194" marT="756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 dirty="0">
                          <a:effectLst/>
                          <a:latin typeface="Metrix-1"/>
                        </a:rPr>
                        <a:t> </a:t>
                      </a:r>
                    </a:p>
                  </a:txBody>
                  <a:tcPr marL="8194" marR="8194" marT="756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2000" b="0" i="0" u="none" strike="noStrike" dirty="0">
                        <a:effectLst/>
                        <a:latin typeface="Metrix-1"/>
                      </a:endParaRPr>
                    </a:p>
                  </a:txBody>
                  <a:tcPr marL="8194" marR="8194" marT="756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 dirty="0">
                          <a:effectLst/>
                          <a:latin typeface="Metrix-1"/>
                        </a:rPr>
                        <a:t> </a:t>
                      </a:r>
                    </a:p>
                  </a:txBody>
                  <a:tcPr marL="8194" marR="8194" marT="756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89040">
                <a:tc>
                  <a:txBody>
                    <a:bodyPr/>
                    <a:lstStyle/>
                    <a:p>
                      <a:pPr algn="ctr" fontAlgn="b"/>
                      <a:endParaRPr lang="en-US" sz="2000" b="0" i="0" u="none" strike="noStrike" dirty="0">
                        <a:effectLst/>
                        <a:latin typeface="Metrix-1"/>
                      </a:endParaRPr>
                    </a:p>
                  </a:txBody>
                  <a:tcPr marL="8194" marR="8194" marT="756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 dirty="0">
                          <a:effectLst/>
                          <a:latin typeface="Metrix-1"/>
                        </a:rPr>
                        <a:t> </a:t>
                      </a:r>
                    </a:p>
                  </a:txBody>
                  <a:tcPr marL="8194" marR="8194" marT="756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 dirty="0">
                          <a:effectLst/>
                          <a:latin typeface="Metrix-1"/>
                        </a:rPr>
                        <a:t> </a:t>
                      </a:r>
                    </a:p>
                  </a:txBody>
                  <a:tcPr marL="8194" marR="8194" marT="756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 dirty="0">
                          <a:effectLst/>
                          <a:latin typeface="Metrix-1"/>
                        </a:rPr>
                        <a:t> </a:t>
                      </a:r>
                    </a:p>
                  </a:txBody>
                  <a:tcPr marL="8194" marR="8194" marT="756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 dirty="0">
                          <a:effectLst/>
                          <a:latin typeface="Metrix-1"/>
                        </a:rPr>
                        <a:t> </a:t>
                      </a:r>
                    </a:p>
                  </a:txBody>
                  <a:tcPr marL="8194" marR="8194" marT="756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 dirty="0">
                          <a:effectLst/>
                          <a:latin typeface="Metrix-1"/>
                        </a:rPr>
                        <a:t> </a:t>
                      </a:r>
                    </a:p>
                  </a:txBody>
                  <a:tcPr marL="8194" marR="8194" marT="756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fontAlgn="b"/>
                      <a:endParaRPr lang="en-US" sz="2000" b="0" i="0" u="none" strike="noStrike" dirty="0">
                        <a:effectLst/>
                        <a:latin typeface="Metrix-1"/>
                      </a:endParaRPr>
                    </a:p>
                  </a:txBody>
                  <a:tcPr marL="8194" marR="8194" marT="756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 fontAlgn="b"/>
                      <a:endParaRPr lang="en-US" sz="2000" b="0" i="0" u="none" strike="noStrike" dirty="0">
                        <a:effectLst/>
                        <a:latin typeface="Metrix-1"/>
                      </a:endParaRPr>
                    </a:p>
                  </a:txBody>
                  <a:tcPr marL="8194" marR="8194" marT="756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marL="8194" marR="8194" marT="756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 dirty="0">
                          <a:effectLst/>
                          <a:latin typeface="Metrix-1"/>
                        </a:rPr>
                        <a:t> </a:t>
                      </a:r>
                    </a:p>
                  </a:txBody>
                  <a:tcPr marL="8194" marR="8194" marT="756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 dirty="0">
                          <a:effectLst/>
                          <a:latin typeface="Metrix-1"/>
                        </a:rPr>
                        <a:t> </a:t>
                      </a:r>
                    </a:p>
                  </a:txBody>
                  <a:tcPr marL="8194" marR="8194" marT="756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 dirty="0">
                          <a:effectLst/>
                          <a:latin typeface="Metrix-1"/>
                        </a:rPr>
                        <a:t> </a:t>
                      </a:r>
                    </a:p>
                  </a:txBody>
                  <a:tcPr marL="8194" marR="8194" marT="756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89040"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 dirty="0">
                          <a:effectLst/>
                          <a:latin typeface="Metrix-1"/>
                        </a:rPr>
                        <a:t> </a:t>
                      </a:r>
                    </a:p>
                  </a:txBody>
                  <a:tcPr marL="8194" marR="8194" marT="756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2000" b="0" i="0" u="none" strike="noStrike" dirty="0">
                        <a:effectLst/>
                        <a:latin typeface="Metrix-1"/>
                      </a:endParaRPr>
                    </a:p>
                  </a:txBody>
                  <a:tcPr marL="8194" marR="8194" marT="756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2000" b="0" i="0" u="none" strike="noStrike" dirty="0">
                        <a:effectLst/>
                        <a:latin typeface="Metrix-1"/>
                      </a:endParaRPr>
                    </a:p>
                  </a:txBody>
                  <a:tcPr marL="8194" marR="8194" marT="756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 dirty="0">
                          <a:effectLst/>
                          <a:latin typeface="Metrix-1"/>
                        </a:rPr>
                        <a:t> </a:t>
                      </a:r>
                    </a:p>
                  </a:txBody>
                  <a:tcPr marL="8194" marR="8194" marT="756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2000" b="0" i="0" u="none" strike="noStrike" dirty="0">
                        <a:effectLst/>
                        <a:latin typeface="Metrix-1"/>
                      </a:endParaRPr>
                    </a:p>
                  </a:txBody>
                  <a:tcPr marL="8194" marR="8194" marT="756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2000" b="0" i="0" u="none" strike="noStrike" dirty="0">
                        <a:effectLst/>
                        <a:latin typeface="Metrix-1"/>
                      </a:endParaRPr>
                    </a:p>
                  </a:txBody>
                  <a:tcPr marL="8194" marR="8194" marT="756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fontAlgn="b"/>
                      <a:endParaRPr lang="en-US" sz="2000" b="0" i="0" u="none" strike="noStrike" dirty="0">
                        <a:effectLst/>
                        <a:latin typeface="Metrix-1"/>
                      </a:endParaRPr>
                    </a:p>
                  </a:txBody>
                  <a:tcPr marL="8194" marR="8194" marT="756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 fontAlgn="b"/>
                      <a:endParaRPr lang="en-US" sz="2000" b="0" i="0" u="none" strike="noStrike" dirty="0">
                        <a:effectLst/>
                        <a:latin typeface="Metrix-1"/>
                      </a:endParaRPr>
                    </a:p>
                  </a:txBody>
                  <a:tcPr marL="8194" marR="8194" marT="756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2000" b="0" i="0" u="none" strike="noStrike" dirty="0">
                        <a:effectLst/>
                        <a:latin typeface="Metrix-1"/>
                      </a:endParaRPr>
                    </a:p>
                  </a:txBody>
                  <a:tcPr marL="8194" marR="8194" marT="756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 dirty="0">
                          <a:effectLst/>
                          <a:latin typeface="Metrix-1"/>
                        </a:rPr>
                        <a:t> </a:t>
                      </a:r>
                    </a:p>
                  </a:txBody>
                  <a:tcPr marL="8194" marR="8194" marT="756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2000" b="0" i="0" u="none" strike="noStrike" dirty="0">
                        <a:effectLst/>
                        <a:latin typeface="Metrix-1"/>
                      </a:endParaRPr>
                    </a:p>
                  </a:txBody>
                  <a:tcPr marL="8194" marR="8194" marT="756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 dirty="0">
                          <a:effectLst/>
                          <a:latin typeface="Metrix-1"/>
                        </a:rPr>
                        <a:t> </a:t>
                      </a:r>
                    </a:p>
                  </a:txBody>
                  <a:tcPr marL="8194" marR="8194" marT="756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2" name="TextBox 1"/>
          <p:cNvSpPr txBox="1"/>
          <p:nvPr/>
        </p:nvSpPr>
        <p:spPr>
          <a:xfrm>
            <a:off x="457202" y="2743200"/>
            <a:ext cx="4572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b"/>
            <a:r>
              <a:rPr lang="en-US" sz="2000" dirty="0">
                <a:latin typeface="Metrix-1"/>
              </a:rPr>
              <a:t>20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2133605" y="2780145"/>
            <a:ext cx="4572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b"/>
            <a:r>
              <a:rPr lang="en-US" sz="2000" dirty="0" smtClean="0">
                <a:latin typeface="Metrix-1"/>
              </a:rPr>
              <a:t>14</a:t>
            </a:r>
            <a:endParaRPr lang="en-US" sz="2000" dirty="0">
              <a:latin typeface="Metrix-1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57202" y="1981200"/>
            <a:ext cx="4572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b"/>
            <a:r>
              <a:rPr lang="en-US" sz="2000" dirty="0">
                <a:latin typeface="Metrix-1"/>
              </a:rPr>
              <a:t>20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219200" y="1998141"/>
            <a:ext cx="4572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b"/>
            <a:r>
              <a:rPr lang="en-US" sz="2000" dirty="0">
                <a:latin typeface="Metrix-1"/>
              </a:rPr>
              <a:t>20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2143609" y="1979329"/>
            <a:ext cx="4572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b"/>
            <a:r>
              <a:rPr lang="en-US" sz="2000" dirty="0" smtClean="0">
                <a:latin typeface="Metrix-1"/>
              </a:rPr>
              <a:t>18</a:t>
            </a:r>
            <a:endParaRPr lang="en-US" sz="2000" dirty="0">
              <a:latin typeface="Metrix-1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63536" y="1981200"/>
            <a:ext cx="4572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b"/>
            <a:r>
              <a:rPr lang="en-US" sz="2000" dirty="0" smtClean="0">
                <a:latin typeface="Metrix-1"/>
              </a:rPr>
              <a:t>12</a:t>
            </a:r>
            <a:endParaRPr lang="en-US" sz="2000" dirty="0">
              <a:latin typeface="Metrix-1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2819407" y="1998141"/>
            <a:ext cx="4572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b"/>
            <a:r>
              <a:rPr lang="en-US" sz="2000" dirty="0" smtClean="0">
                <a:latin typeface="Metrix-1"/>
              </a:rPr>
              <a:t>12</a:t>
            </a:r>
            <a:endParaRPr lang="en-US" sz="2000" dirty="0">
              <a:latin typeface="Metrix-1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3581402" y="1981200"/>
            <a:ext cx="4572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b"/>
            <a:r>
              <a:rPr lang="en-US" sz="2000" dirty="0" smtClean="0">
                <a:latin typeface="Metrix-1"/>
              </a:rPr>
              <a:t>12</a:t>
            </a:r>
            <a:endParaRPr lang="en-US" sz="2000" dirty="0">
              <a:latin typeface="Metrix-1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7923262" y="2768704"/>
            <a:ext cx="53109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b"/>
            <a:r>
              <a:rPr lang="en-US" sz="2000" dirty="0" smtClean="0">
                <a:latin typeface="Metrix-1"/>
              </a:rPr>
              <a:t>16</a:t>
            </a:r>
            <a:endParaRPr lang="en-US" sz="2000" dirty="0">
              <a:latin typeface="Metrix-1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6096003" y="1979329"/>
            <a:ext cx="4572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b"/>
            <a:r>
              <a:rPr lang="en-US" sz="2000" dirty="0" smtClean="0">
                <a:latin typeface="Metrix-1"/>
              </a:rPr>
              <a:t>32</a:t>
            </a:r>
            <a:endParaRPr lang="en-US" sz="2000" dirty="0">
              <a:latin typeface="Metrix-1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5350936" y="1969300"/>
            <a:ext cx="41563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b"/>
            <a:r>
              <a:rPr lang="en-US" sz="2000" dirty="0" smtClean="0">
                <a:latin typeface="Metrix-1"/>
              </a:rPr>
              <a:t>32</a:t>
            </a:r>
            <a:endParaRPr lang="en-US" sz="2000" dirty="0">
              <a:latin typeface="Metrix-1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6934200" y="1979329"/>
            <a:ext cx="53109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b"/>
            <a:r>
              <a:rPr lang="en-US" sz="2000" dirty="0" smtClean="0">
                <a:latin typeface="Metrix-1"/>
              </a:rPr>
              <a:t>100</a:t>
            </a:r>
            <a:endParaRPr lang="en-US" sz="2000" dirty="0">
              <a:latin typeface="Metrix-1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8763000" y="2353102"/>
            <a:ext cx="53109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b"/>
            <a:r>
              <a:rPr lang="en-US" sz="2000" dirty="0" smtClean="0">
                <a:latin typeface="Metrix-1"/>
              </a:rPr>
              <a:t>100</a:t>
            </a:r>
            <a:endParaRPr lang="en-US" sz="2000" dirty="0">
              <a:latin typeface="Metrix-1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6950371" y="2379439"/>
            <a:ext cx="53109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b"/>
            <a:r>
              <a:rPr lang="en-US" sz="2000" dirty="0" smtClean="0">
                <a:latin typeface="Metrix-1"/>
              </a:rPr>
              <a:t>100</a:t>
            </a:r>
            <a:endParaRPr lang="en-US" sz="2000" dirty="0">
              <a:latin typeface="Metrix-1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6089076" y="2368594"/>
            <a:ext cx="4572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b"/>
            <a:r>
              <a:rPr lang="en-US" sz="2000" dirty="0" smtClean="0">
                <a:latin typeface="Metrix-1"/>
              </a:rPr>
              <a:t>25</a:t>
            </a:r>
            <a:endParaRPr lang="en-US" sz="2000" dirty="0">
              <a:latin typeface="Metrix-1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1219200" y="2343090"/>
            <a:ext cx="4572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b"/>
            <a:r>
              <a:rPr lang="en-US" sz="2000" dirty="0" smtClean="0">
                <a:latin typeface="Metrix-1"/>
              </a:rPr>
              <a:t>15</a:t>
            </a:r>
            <a:endParaRPr lang="en-US" sz="2000" dirty="0">
              <a:latin typeface="Metrix-1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2819407" y="2347708"/>
            <a:ext cx="4572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b"/>
            <a:r>
              <a:rPr lang="en-US" sz="2000" dirty="0" smtClean="0">
                <a:latin typeface="Metrix-1"/>
              </a:rPr>
              <a:t>10</a:t>
            </a:r>
            <a:endParaRPr lang="en-US" sz="2000" dirty="0">
              <a:latin typeface="Metrix-1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7923271" y="1998140"/>
            <a:ext cx="55187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b"/>
            <a:r>
              <a:rPr lang="en-US" sz="2000" dirty="0">
                <a:latin typeface="Metrix-1"/>
              </a:rPr>
              <a:t>30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8765309" y="1993048"/>
            <a:ext cx="83589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b"/>
            <a:r>
              <a:rPr lang="en-US" sz="2000" dirty="0" smtClean="0">
                <a:latin typeface="Metrix-1"/>
              </a:rPr>
              <a:t>93.8</a:t>
            </a:r>
            <a:endParaRPr lang="en-US" sz="2000" dirty="0">
              <a:latin typeface="Metrix-1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447964" y="2392581"/>
            <a:ext cx="4572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b"/>
            <a:r>
              <a:rPr lang="en-US" sz="2000" dirty="0" smtClean="0">
                <a:latin typeface="Metrix-1"/>
              </a:rPr>
              <a:t>15</a:t>
            </a:r>
            <a:endParaRPr lang="en-US" sz="2000" dirty="0">
              <a:latin typeface="Metrix-1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2132065" y="2347708"/>
            <a:ext cx="4572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b"/>
            <a:r>
              <a:rPr lang="en-US" sz="2000" dirty="0" smtClean="0">
                <a:latin typeface="Metrix-1"/>
              </a:rPr>
              <a:t>15</a:t>
            </a:r>
            <a:endParaRPr lang="en-US" sz="2000" dirty="0">
              <a:latin typeface="Metrix-1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3592180" y="2393158"/>
            <a:ext cx="4572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b"/>
            <a:r>
              <a:rPr lang="en-US" sz="2000" dirty="0" smtClean="0">
                <a:latin typeface="Metrix-1"/>
              </a:rPr>
              <a:t>10</a:t>
            </a:r>
            <a:endParaRPr lang="en-US" sz="2000" dirty="0">
              <a:latin typeface="Metrix-1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4563536" y="2372615"/>
            <a:ext cx="4572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b"/>
            <a:r>
              <a:rPr lang="en-US" sz="2000" dirty="0" smtClean="0">
                <a:latin typeface="Metrix-1"/>
              </a:rPr>
              <a:t>10</a:t>
            </a:r>
            <a:endParaRPr lang="en-US" sz="2000" dirty="0">
              <a:latin typeface="Metrix-1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5309372" y="2343090"/>
            <a:ext cx="4572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b"/>
            <a:r>
              <a:rPr lang="en-US" sz="2000" dirty="0" smtClean="0">
                <a:latin typeface="Metrix-1"/>
              </a:rPr>
              <a:t>25</a:t>
            </a:r>
            <a:endParaRPr lang="en-US" sz="2000" dirty="0">
              <a:latin typeface="Metrix-1"/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7991003" y="2379439"/>
            <a:ext cx="4572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b"/>
            <a:r>
              <a:rPr lang="en-US" sz="2000" dirty="0" smtClean="0">
                <a:latin typeface="Metrix-1"/>
              </a:rPr>
              <a:t>25</a:t>
            </a:r>
            <a:endParaRPr lang="en-US" sz="2000" dirty="0">
              <a:latin typeface="Metrix-1"/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4563536" y="2743200"/>
            <a:ext cx="4572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b"/>
            <a:r>
              <a:rPr lang="en-US" sz="2000" dirty="0">
                <a:latin typeface="Metrix-1"/>
              </a:rPr>
              <a:t>2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6061367" y="2793268"/>
            <a:ext cx="49183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b"/>
            <a:r>
              <a:rPr lang="en-US" sz="2000" dirty="0" smtClean="0">
                <a:latin typeface="Metrix-1"/>
              </a:rPr>
              <a:t>20</a:t>
            </a:r>
            <a:endParaRPr lang="en-US" sz="2000" dirty="0">
              <a:latin typeface="Metrix-1"/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1246908" y="2743200"/>
            <a:ext cx="41563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b"/>
            <a:r>
              <a:rPr lang="en-US" sz="2000" dirty="0" smtClean="0">
                <a:latin typeface="Metrix-1"/>
              </a:rPr>
              <a:t>15</a:t>
            </a:r>
            <a:endParaRPr lang="en-US" sz="2000" dirty="0">
              <a:latin typeface="Metrix-1"/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2819407" y="2753212"/>
            <a:ext cx="4572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b"/>
            <a:r>
              <a:rPr lang="en-US" sz="2000" dirty="0" smtClean="0">
                <a:latin typeface="Metrix-1"/>
              </a:rPr>
              <a:t>10</a:t>
            </a:r>
            <a:endParaRPr lang="en-US" sz="2000" dirty="0">
              <a:latin typeface="Metrix-1"/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3581402" y="2743200"/>
            <a:ext cx="4572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b"/>
            <a:r>
              <a:rPr lang="en-US" sz="2000" dirty="0">
                <a:latin typeface="Metrix-1"/>
              </a:rPr>
              <a:t>5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5309372" y="2805450"/>
            <a:ext cx="4572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b"/>
            <a:r>
              <a:rPr lang="en-US" sz="2000" dirty="0" smtClean="0">
                <a:latin typeface="Metrix-1"/>
              </a:rPr>
              <a:t>30</a:t>
            </a:r>
            <a:endParaRPr lang="en-US" sz="2000" dirty="0">
              <a:latin typeface="Metrix-1"/>
            </a:endParaRPr>
          </a:p>
        </p:txBody>
      </p:sp>
      <p:sp>
        <p:nvSpPr>
          <p:cNvPr id="36" name="TextBox 35"/>
          <p:cNvSpPr txBox="1"/>
          <p:nvPr/>
        </p:nvSpPr>
        <p:spPr>
          <a:xfrm>
            <a:off x="8910789" y="2755378"/>
            <a:ext cx="68349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b"/>
            <a:r>
              <a:rPr lang="en-US" sz="2000" dirty="0">
                <a:latin typeface="Metrix-1"/>
              </a:rPr>
              <a:t>5</a:t>
            </a:r>
            <a:r>
              <a:rPr lang="en-US" sz="2000" dirty="0" smtClean="0">
                <a:latin typeface="Metrix-1"/>
              </a:rPr>
              <a:t>3.3</a:t>
            </a:r>
            <a:endParaRPr lang="en-US" sz="2000" dirty="0">
              <a:latin typeface="Metrix-1"/>
            </a:endParaRPr>
          </a:p>
        </p:txBody>
      </p:sp>
      <p:sp>
        <p:nvSpPr>
          <p:cNvPr id="38" name="TextBox 37"/>
          <p:cNvSpPr txBox="1"/>
          <p:nvPr/>
        </p:nvSpPr>
        <p:spPr>
          <a:xfrm>
            <a:off x="309419" y="3438243"/>
            <a:ext cx="47244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ctr"/>
            <a:r>
              <a:rPr lang="en-US" sz="3200" b="1" dirty="0" err="1" smtClean="0">
                <a:latin typeface="Metrix-1"/>
              </a:rPr>
              <a:t>pmwdkif</a:t>
            </a:r>
            <a:r>
              <a:rPr lang="en-US" sz="3200" b="1" dirty="0" smtClean="0">
                <a:latin typeface="Metrix-1"/>
              </a:rPr>
              <a:t> 9 =  </a:t>
            </a:r>
            <a:r>
              <a:rPr lang="en-US" sz="3200" b="1" dirty="0" err="1" smtClean="0">
                <a:latin typeface="Metrix-1"/>
              </a:rPr>
              <a:t>pmwdkif</a:t>
            </a:r>
            <a:r>
              <a:rPr lang="en-US" sz="3200" b="1" dirty="0" smtClean="0">
                <a:latin typeface="Metrix-1"/>
              </a:rPr>
              <a:t> 3 + 6</a:t>
            </a:r>
            <a:endParaRPr lang="en-US" sz="3200" b="1" dirty="0">
              <a:latin typeface="Metrix-1"/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5020736" y="3988379"/>
            <a:ext cx="488526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ctr"/>
            <a:r>
              <a:rPr lang="en-US" sz="3200" b="1" dirty="0" err="1" smtClean="0">
                <a:latin typeface="Metrix-1"/>
              </a:rPr>
              <a:t>pmwdkif</a:t>
            </a:r>
            <a:r>
              <a:rPr lang="en-US" sz="3200" b="1" dirty="0" smtClean="0">
                <a:latin typeface="Metrix-1"/>
              </a:rPr>
              <a:t> 13 = </a:t>
            </a:r>
            <a:r>
              <a:rPr lang="en-US" sz="3200" b="1" dirty="0" err="1" smtClean="0">
                <a:latin typeface="Metrix-1"/>
              </a:rPr>
              <a:t>pmwdkif</a:t>
            </a:r>
            <a:r>
              <a:rPr lang="en-US" sz="3200" b="1" dirty="0" smtClean="0">
                <a:latin typeface="Metrix-1"/>
              </a:rPr>
              <a:t> (12 </a:t>
            </a:r>
            <a:r>
              <a:rPr lang="en-US" sz="3200" dirty="0">
                <a:latin typeface="Symbol"/>
              </a:rPr>
              <a:t>¸ </a:t>
            </a:r>
            <a:r>
              <a:rPr lang="en-US" sz="3200" b="1" dirty="0" smtClean="0">
                <a:latin typeface="Metrix-1"/>
              </a:rPr>
              <a:t>9)</a:t>
            </a:r>
            <a:r>
              <a:rPr lang="en-US" sz="3200" b="1" dirty="0">
                <a:latin typeface="Times New Roman"/>
              </a:rPr>
              <a:t> </a:t>
            </a:r>
            <a:r>
              <a:rPr lang="en-US" sz="2800" b="1" dirty="0">
                <a:latin typeface="Times New Roman"/>
              </a:rPr>
              <a:t>%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318660" y="4607804"/>
            <a:ext cx="521931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err="1" smtClean="0">
                <a:latin typeface="Metrix-1"/>
              </a:rPr>
              <a:t>pmwdkif</a:t>
            </a:r>
            <a:r>
              <a:rPr lang="en-US" sz="3200" b="1" dirty="0" smtClean="0">
                <a:latin typeface="Metrix-1"/>
              </a:rPr>
              <a:t> 11 = </a:t>
            </a:r>
            <a:r>
              <a:rPr lang="en-US" sz="3200" b="1" dirty="0" err="1" smtClean="0">
                <a:latin typeface="Metrix-1"/>
              </a:rPr>
              <a:t>pmwdkif</a:t>
            </a:r>
            <a:r>
              <a:rPr lang="en-US" sz="3200" b="1" dirty="0" smtClean="0">
                <a:latin typeface="Metrix-1"/>
              </a:rPr>
              <a:t> (10 </a:t>
            </a:r>
            <a:r>
              <a:rPr lang="en-US" sz="3200" dirty="0" smtClean="0">
                <a:latin typeface="Symbol"/>
              </a:rPr>
              <a:t>¸</a:t>
            </a:r>
            <a:r>
              <a:rPr lang="en-US" sz="1600" dirty="0" smtClean="0">
                <a:latin typeface="MS Shell Dlg 2"/>
              </a:rPr>
              <a:t> </a:t>
            </a:r>
            <a:r>
              <a:rPr lang="en-US" sz="3200" b="1" dirty="0" smtClean="0">
                <a:latin typeface="Metrix-1"/>
              </a:rPr>
              <a:t>9)</a:t>
            </a:r>
            <a:r>
              <a:rPr lang="en-US" sz="3200" b="1" dirty="0">
                <a:latin typeface="Times New Roman"/>
              </a:rPr>
              <a:t> </a:t>
            </a:r>
            <a:r>
              <a:rPr lang="en-US" sz="2800" b="1" dirty="0">
                <a:latin typeface="Times New Roman"/>
              </a:rPr>
              <a:t>%</a:t>
            </a:r>
            <a:endParaRPr lang="en-US" sz="2800" b="1" dirty="0">
              <a:latin typeface="Metrix-1"/>
            </a:endParaRPr>
          </a:p>
        </p:txBody>
      </p:sp>
      <p:sp>
        <p:nvSpPr>
          <p:cNvPr id="41" name="TextBox 40"/>
          <p:cNvSpPr txBox="1"/>
          <p:nvPr/>
        </p:nvSpPr>
        <p:spPr>
          <a:xfrm>
            <a:off x="318661" y="4023029"/>
            <a:ext cx="47244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ctr"/>
            <a:r>
              <a:rPr lang="en-US" sz="3200" b="1" dirty="0" err="1" smtClean="0">
                <a:latin typeface="Metrix-1"/>
              </a:rPr>
              <a:t>pmwdkif</a:t>
            </a:r>
            <a:r>
              <a:rPr lang="en-US" sz="3200" b="1" dirty="0" smtClean="0">
                <a:latin typeface="Metrix-1"/>
              </a:rPr>
              <a:t> 10 = </a:t>
            </a:r>
            <a:r>
              <a:rPr lang="en-US" sz="3200" b="1" dirty="0" err="1" smtClean="0">
                <a:latin typeface="Metrix-1"/>
              </a:rPr>
              <a:t>pmwdkif</a:t>
            </a:r>
            <a:r>
              <a:rPr lang="en-US" sz="3200" b="1" dirty="0" smtClean="0">
                <a:latin typeface="Metrix-1"/>
              </a:rPr>
              <a:t> 4 + 7</a:t>
            </a:r>
            <a:endParaRPr lang="en-US" sz="3200" b="1" dirty="0">
              <a:latin typeface="Metrix-1"/>
            </a:endParaRPr>
          </a:p>
        </p:txBody>
      </p:sp>
      <p:sp>
        <p:nvSpPr>
          <p:cNvPr id="42" name="TextBox 41"/>
          <p:cNvSpPr txBox="1"/>
          <p:nvPr/>
        </p:nvSpPr>
        <p:spPr>
          <a:xfrm>
            <a:off x="5033826" y="3429004"/>
            <a:ext cx="47244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ctr"/>
            <a:r>
              <a:rPr lang="en-US" sz="3200" b="1" dirty="0" err="1" smtClean="0">
                <a:latin typeface="Metrix-1"/>
              </a:rPr>
              <a:t>pmwdkif</a:t>
            </a:r>
            <a:r>
              <a:rPr lang="en-US" sz="3200" b="1" dirty="0" smtClean="0">
                <a:latin typeface="Metrix-1"/>
              </a:rPr>
              <a:t> 12 = </a:t>
            </a:r>
            <a:r>
              <a:rPr lang="en-US" sz="3200" b="1" dirty="0" err="1" smtClean="0">
                <a:latin typeface="Metrix-1"/>
              </a:rPr>
              <a:t>pmwdkif</a:t>
            </a:r>
            <a:r>
              <a:rPr lang="en-US" sz="3200" b="1" dirty="0" smtClean="0">
                <a:latin typeface="Metrix-1"/>
              </a:rPr>
              <a:t> 5 + 8</a:t>
            </a:r>
            <a:endParaRPr lang="en-US" sz="3200" b="1" dirty="0">
              <a:latin typeface="Metrix-1"/>
            </a:endParaRPr>
          </a:p>
        </p:txBody>
      </p:sp>
      <p:sp>
        <p:nvSpPr>
          <p:cNvPr id="43" name="TextBox 42"/>
          <p:cNvSpPr txBox="1"/>
          <p:nvPr/>
        </p:nvSpPr>
        <p:spPr>
          <a:xfrm>
            <a:off x="7055044" y="2757598"/>
            <a:ext cx="68349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b"/>
            <a:r>
              <a:rPr lang="en-US" sz="2000" dirty="0" smtClean="0">
                <a:latin typeface="Metrix-1"/>
              </a:rPr>
              <a:t>66.7</a:t>
            </a:r>
            <a:endParaRPr lang="en-US" sz="2000" dirty="0">
              <a:latin typeface="Metrix-1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40648250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2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7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8" fill="hold">
                      <p:stCondLst>
                        <p:cond delay="indefinite"/>
                      </p:stCondLst>
                      <p:childTnLst>
                        <p:par>
                          <p:cTn id="109" fill="hold">
                            <p:stCondLst>
                              <p:cond delay="0"/>
                            </p:stCondLst>
                            <p:childTnLst>
                              <p:par>
                                <p:cTn id="1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2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3" fill="hold">
                      <p:stCondLst>
                        <p:cond delay="indefinite"/>
                      </p:stCondLst>
                      <p:childTnLst>
                        <p:par>
                          <p:cTn id="114" fill="hold">
                            <p:stCondLst>
                              <p:cond delay="0"/>
                            </p:stCondLst>
                            <p:childTnLst>
                              <p:par>
                                <p:cTn id="1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7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8" fill="hold">
                      <p:stCondLst>
                        <p:cond delay="indefinite"/>
                      </p:stCondLst>
                      <p:childTnLst>
                        <p:par>
                          <p:cTn id="119" fill="hold">
                            <p:stCondLst>
                              <p:cond delay="0"/>
                            </p:stCondLst>
                            <p:childTnLst>
                              <p:par>
                                <p:cTn id="1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3" fill="hold">
                      <p:stCondLst>
                        <p:cond delay="indefinite"/>
                      </p:stCondLst>
                      <p:childTnLst>
                        <p:par>
                          <p:cTn id="124" fill="hold">
                            <p:stCondLst>
                              <p:cond delay="0"/>
                            </p:stCondLst>
                            <p:childTnLst>
                              <p:par>
                                <p:cTn id="1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8" fill="hold">
                      <p:stCondLst>
                        <p:cond delay="indefinite"/>
                      </p:stCondLst>
                      <p:childTnLst>
                        <p:par>
                          <p:cTn id="129" fill="hold">
                            <p:stCondLst>
                              <p:cond delay="0"/>
                            </p:stCondLst>
                            <p:childTnLst>
                              <p:par>
                                <p:cTn id="13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2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3" fill="hold">
                      <p:stCondLst>
                        <p:cond delay="indefinite"/>
                      </p:stCondLst>
                      <p:childTnLst>
                        <p:par>
                          <p:cTn id="134" fill="hold">
                            <p:stCondLst>
                              <p:cond delay="0"/>
                            </p:stCondLst>
                            <p:childTnLst>
                              <p:par>
                                <p:cTn id="13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7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8" fill="hold">
                      <p:stCondLst>
                        <p:cond delay="indefinite"/>
                      </p:stCondLst>
                      <p:childTnLst>
                        <p:par>
                          <p:cTn id="139" fill="hold">
                            <p:stCondLst>
                              <p:cond delay="0"/>
                            </p:stCondLst>
                            <p:childTnLst>
                              <p:par>
                                <p:cTn id="14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3" fill="hold">
                      <p:stCondLst>
                        <p:cond delay="indefinite"/>
                      </p:stCondLst>
                      <p:childTnLst>
                        <p:par>
                          <p:cTn id="144" fill="hold">
                            <p:stCondLst>
                              <p:cond delay="0"/>
                            </p:stCondLst>
                            <p:childTnLst>
                              <p:par>
                                <p:cTn id="14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8" fill="hold">
                      <p:stCondLst>
                        <p:cond delay="indefinite"/>
                      </p:stCondLst>
                      <p:childTnLst>
                        <p:par>
                          <p:cTn id="149" fill="hold">
                            <p:stCondLst>
                              <p:cond delay="0"/>
                            </p:stCondLst>
                            <p:childTnLst>
                              <p:par>
                                <p:cTn id="15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2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3" fill="hold">
                      <p:stCondLst>
                        <p:cond delay="indefinite"/>
                      </p:stCondLst>
                      <p:childTnLst>
                        <p:par>
                          <p:cTn id="154" fill="hold">
                            <p:stCondLst>
                              <p:cond delay="0"/>
                            </p:stCondLst>
                            <p:childTnLst>
                              <p:par>
                                <p:cTn id="15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7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8" fill="hold">
                      <p:stCondLst>
                        <p:cond delay="indefinite"/>
                      </p:stCondLst>
                      <p:childTnLst>
                        <p:par>
                          <p:cTn id="159" fill="hold">
                            <p:stCondLst>
                              <p:cond delay="0"/>
                            </p:stCondLst>
                            <p:childTnLst>
                              <p:par>
                                <p:cTn id="16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3" fill="hold">
                      <p:stCondLst>
                        <p:cond delay="indefinite"/>
                      </p:stCondLst>
                      <p:childTnLst>
                        <p:par>
                          <p:cTn id="164" fill="hold">
                            <p:stCondLst>
                              <p:cond delay="0"/>
                            </p:stCondLst>
                            <p:childTnLst>
                              <p:par>
                                <p:cTn id="16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8" fill="hold">
                      <p:stCondLst>
                        <p:cond delay="indefinite"/>
                      </p:stCondLst>
                      <p:childTnLst>
                        <p:par>
                          <p:cTn id="169" fill="hold">
                            <p:stCondLst>
                              <p:cond delay="0"/>
                            </p:stCondLst>
                            <p:childTnLst>
                              <p:par>
                                <p:cTn id="17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3" fill="hold">
                      <p:stCondLst>
                        <p:cond delay="indefinite"/>
                      </p:stCondLst>
                      <p:childTnLst>
                        <p:par>
                          <p:cTn id="174" fill="hold">
                            <p:stCondLst>
                              <p:cond delay="0"/>
                            </p:stCondLst>
                            <p:childTnLst>
                              <p:par>
                                <p:cTn id="17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7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8" fill="hold">
                      <p:stCondLst>
                        <p:cond delay="indefinite"/>
                      </p:stCondLst>
                      <p:childTnLst>
                        <p:par>
                          <p:cTn id="179" fill="hold">
                            <p:stCondLst>
                              <p:cond delay="0"/>
                            </p:stCondLst>
                            <p:childTnLst>
                              <p:par>
                                <p:cTn id="18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3" fill="hold">
                      <p:stCondLst>
                        <p:cond delay="indefinite"/>
                      </p:stCondLst>
                      <p:childTnLst>
                        <p:par>
                          <p:cTn id="184" fill="hold">
                            <p:stCondLst>
                              <p:cond delay="0"/>
                            </p:stCondLst>
                            <p:childTnLst>
                              <p:par>
                                <p:cTn id="18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8" fill="hold">
                      <p:stCondLst>
                        <p:cond delay="indefinite"/>
                      </p:stCondLst>
                      <p:childTnLst>
                        <p:par>
                          <p:cTn id="189" fill="hold">
                            <p:stCondLst>
                              <p:cond delay="0"/>
                            </p:stCondLst>
                            <p:childTnLst>
                              <p:par>
                                <p:cTn id="19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2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5" grpId="0"/>
      <p:bldP spid="6" grpId="0"/>
      <p:bldP spid="7" grpId="0"/>
      <p:bldP spid="8" grpId="0"/>
      <p:bldP spid="9" grpId="0"/>
      <p:bldP spid="10" grpId="0"/>
      <p:bldP spid="11" grpId="0"/>
      <p:bldP spid="12" grpId="0"/>
      <p:bldP spid="13" grpId="0"/>
      <p:bldP spid="14" grpId="0"/>
      <p:bldP spid="15" grpId="0"/>
      <p:bldP spid="17" grpId="0"/>
      <p:bldP spid="18" grpId="0"/>
      <p:bldP spid="19" grpId="0"/>
      <p:bldP spid="20" grpId="0"/>
      <p:bldP spid="21" grpId="0"/>
      <p:bldP spid="22" grpId="0"/>
      <p:bldP spid="23" grpId="0"/>
      <p:bldP spid="24" grpId="0"/>
      <p:bldP spid="25" grpId="0"/>
      <p:bldP spid="26" grpId="0"/>
      <p:bldP spid="27" grpId="0"/>
      <p:bldP spid="28" grpId="0"/>
      <p:bldP spid="29" grpId="0"/>
      <p:bldP spid="30" grpId="0"/>
      <p:bldP spid="31" grpId="0"/>
      <p:bldP spid="32" grpId="0"/>
      <p:bldP spid="33" grpId="0"/>
      <p:bldP spid="34" grpId="0"/>
      <p:bldP spid="35" grpId="0"/>
      <p:bldP spid="36" grpId="0"/>
      <p:bldP spid="38" grpId="0"/>
      <p:bldP spid="39" grpId="0"/>
      <p:bldP spid="40" grpId="0"/>
      <p:bldP spid="41" grpId="0"/>
      <p:bldP spid="42" grpId="0"/>
      <p:bldP spid="43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79752312"/>
              </p:ext>
            </p:extLst>
          </p:nvPr>
        </p:nvGraphicFramePr>
        <p:xfrm>
          <a:off x="495302" y="304801"/>
          <a:ext cx="8915398" cy="3426493"/>
        </p:xfrm>
        <a:graphic>
          <a:graphicData uri="http://schemas.openxmlformats.org/drawingml/2006/table">
            <a:tbl>
              <a:tblPr/>
              <a:tblGrid>
                <a:gridCol w="605608"/>
                <a:gridCol w="1241347"/>
                <a:gridCol w="1241347"/>
                <a:gridCol w="1111788"/>
                <a:gridCol w="1111788"/>
                <a:gridCol w="795426"/>
                <a:gridCol w="831582"/>
                <a:gridCol w="1108775"/>
                <a:gridCol w="867737"/>
              </a:tblGrid>
              <a:tr h="304798">
                <a:tc gridSpan="5">
                  <a:txBody>
                    <a:bodyPr/>
                    <a:lstStyle/>
                    <a:p>
                      <a:pPr algn="ctr" fontAlgn="ctr"/>
                      <a:r>
                        <a:rPr lang="en-US" sz="1400" b="1" i="0" u="none" strike="noStrike" dirty="0" err="1">
                          <a:effectLst/>
                          <a:latin typeface="Metrix-1"/>
                        </a:rPr>
                        <a:t>pkpkaygif</a:t>
                      </a:r>
                      <a:r>
                        <a:rPr lang="en-US" sz="1400" b="1" i="0" u="none" strike="noStrike" dirty="0">
                          <a:effectLst/>
                          <a:latin typeface="Metrix-1"/>
                        </a:rPr>
                        <a:t>;</a:t>
                      </a:r>
                    </a:p>
                  </a:txBody>
                  <a:tcPr marL="9048" marR="9048" marT="835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sz="1400" b="1" i="0" u="none" strike="noStrike">
                          <a:effectLst/>
                          <a:latin typeface="Metrix-1"/>
                        </a:rPr>
                        <a:t>oifwef;</a:t>
                      </a:r>
                      <a:br>
                        <a:rPr lang="en-US" sz="1400" b="1" i="0" u="none" strike="noStrike">
                          <a:effectLst/>
                          <a:latin typeface="Metrix-1"/>
                        </a:rPr>
                      </a:br>
                      <a:r>
                        <a:rPr lang="en-US" sz="1400" b="1" i="0" u="none" strike="noStrike">
                          <a:effectLst/>
                          <a:latin typeface="Metrix-1"/>
                        </a:rPr>
                        <a:t>wuf&amp;uf</a:t>
                      </a:r>
                      <a:br>
                        <a:rPr lang="en-US" sz="1400" b="1" i="0" u="none" strike="noStrike">
                          <a:effectLst/>
                          <a:latin typeface="Metrix-1"/>
                        </a:rPr>
                      </a:br>
                      <a:r>
                        <a:rPr lang="en-US" sz="1400" b="1" i="0" u="none" strike="noStrike">
                          <a:effectLst/>
                          <a:latin typeface="Metrix-1"/>
                        </a:rPr>
                        <a:t>tqifh</a:t>
                      </a:r>
                      <a:br>
                        <a:rPr lang="en-US" sz="1400" b="1" i="0" u="none" strike="noStrike">
                          <a:effectLst/>
                          <a:latin typeface="Metrix-1"/>
                        </a:rPr>
                      </a:br>
                      <a:r>
                        <a:rPr lang="en-US" sz="1400" b="1" i="0" u="none" strike="noStrike">
                          <a:effectLst/>
                          <a:latin typeface="Metrix-1"/>
                        </a:rPr>
                        <a:t>(u^c^*)</a:t>
                      </a:r>
                    </a:p>
                  </a:txBody>
                  <a:tcPr marL="9048" marR="9048" marT="835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sz="1400" b="1" i="0" u="none" strike="noStrike">
                          <a:effectLst/>
                          <a:latin typeface="Metrix-1"/>
                        </a:rPr>
                        <a:t>bmompHk</a:t>
                      </a:r>
                      <a:br>
                        <a:rPr lang="en-US" sz="1400" b="1" i="0" u="none" strike="noStrike">
                          <a:effectLst/>
                          <a:latin typeface="Metrix-1"/>
                        </a:rPr>
                      </a:br>
                      <a:r>
                        <a:rPr lang="en-US" sz="1400" b="1" i="0" u="none" strike="noStrike">
                          <a:effectLst/>
                          <a:latin typeface="Metrix-1"/>
                        </a:rPr>
                        <a:t>arQmfrSef;</a:t>
                      </a:r>
                      <a:br>
                        <a:rPr lang="en-US" sz="1400" b="1" i="0" u="none" strike="noStrike">
                          <a:effectLst/>
                          <a:latin typeface="Metrix-1"/>
                        </a:rPr>
                      </a:br>
                      <a:r>
                        <a:rPr lang="en-US" sz="1400" b="1" i="0" u="none" strike="noStrike">
                          <a:effectLst/>
                          <a:latin typeface="Metrix-1"/>
                        </a:rPr>
                        <a:t>&amp;v'f</a:t>
                      </a:r>
                      <a:br>
                        <a:rPr lang="en-US" sz="1400" b="1" i="0" u="none" strike="noStrike">
                          <a:effectLst/>
                          <a:latin typeface="Metrix-1"/>
                        </a:rPr>
                      </a:br>
                      <a:r>
                        <a:rPr lang="en-US" sz="1400" b="1" i="0" u="none" strike="noStrike">
                          <a:effectLst/>
                          <a:latin typeface="Metrix-1"/>
                        </a:rPr>
                        <a:t>tqifh</a:t>
                      </a:r>
                      <a:br>
                        <a:rPr lang="en-US" sz="1400" b="1" i="0" u="none" strike="noStrike">
                          <a:effectLst/>
                          <a:latin typeface="Metrix-1"/>
                        </a:rPr>
                      </a:br>
                      <a:r>
                        <a:rPr lang="en-US" sz="1400" b="1" i="0" u="none" strike="noStrike">
                          <a:effectLst/>
                          <a:latin typeface="Metrix-1"/>
                        </a:rPr>
                        <a:t>(u^c^*)</a:t>
                      </a:r>
                    </a:p>
                  </a:txBody>
                  <a:tcPr marL="9048" marR="9048" marT="835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sz="1400" b="1" i="0" u="none" strike="noStrike">
                          <a:effectLst/>
                          <a:latin typeface="Metrix-1"/>
                        </a:rPr>
                        <a:t>oifMum;rI</a:t>
                      </a:r>
                      <a:br>
                        <a:rPr lang="en-US" sz="1400" b="1" i="0" u="none" strike="noStrike">
                          <a:effectLst/>
                          <a:latin typeface="Metrix-1"/>
                        </a:rPr>
                      </a:br>
                      <a:r>
                        <a:rPr lang="en-US" sz="1400" b="1" i="0" u="none" strike="noStrike">
                          <a:effectLst/>
                          <a:latin typeface="Metrix-1"/>
                        </a:rPr>
                        <a:t>jzpfpOf</a:t>
                      </a:r>
                      <a:br>
                        <a:rPr lang="en-US" sz="1400" b="1" i="0" u="none" strike="noStrike">
                          <a:effectLst/>
                          <a:latin typeface="Metrix-1"/>
                        </a:rPr>
                      </a:br>
                      <a:r>
                        <a:rPr lang="en-US" sz="1400" b="1" i="0" u="none" strike="noStrike">
                          <a:effectLst/>
                          <a:latin typeface="Metrix-1"/>
                        </a:rPr>
                        <a:t>tqifh</a:t>
                      </a:r>
                      <a:br>
                        <a:rPr lang="en-US" sz="1400" b="1" i="0" u="none" strike="noStrike">
                          <a:effectLst/>
                          <a:latin typeface="Metrix-1"/>
                        </a:rPr>
                      </a:br>
                      <a:r>
                        <a:rPr lang="en-US" sz="1400" b="1" i="0" u="none" strike="noStrike">
                          <a:effectLst/>
                          <a:latin typeface="Metrix-1"/>
                        </a:rPr>
                        <a:t>(aumif;^oifh^</a:t>
                      </a:r>
                      <a:br>
                        <a:rPr lang="en-US" sz="1400" b="1" i="0" u="none" strike="noStrike">
                          <a:effectLst/>
                          <a:latin typeface="Metrix-1"/>
                        </a:rPr>
                      </a:br>
                      <a:r>
                        <a:rPr lang="en-US" sz="1400" b="1" i="0" u="none" strike="noStrike">
                          <a:effectLst/>
                          <a:latin typeface="Metrix-1"/>
                        </a:rPr>
                        <a:t>BudK;pm;&amp;ef)</a:t>
                      </a:r>
                    </a:p>
                  </a:txBody>
                  <a:tcPr marL="9048" marR="9048" marT="835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sz="1400" b="1" i="0" u="none" strike="noStrike">
                          <a:effectLst/>
                          <a:latin typeface="Metrix-1"/>
                        </a:rPr>
                        <a:t>oifwef;</a:t>
                      </a:r>
                      <a:br>
                        <a:rPr lang="en-US" sz="1400" b="1" i="0" u="none" strike="noStrike">
                          <a:effectLst/>
                          <a:latin typeface="Metrix-1"/>
                        </a:rPr>
                      </a:br>
                      <a:r>
                        <a:rPr lang="en-US" sz="1400" b="1" i="0" u="none" strike="noStrike">
                          <a:effectLst/>
                          <a:latin typeface="Metrix-1"/>
                        </a:rPr>
                        <a:t>tqifh</a:t>
                      </a:r>
                      <a:br>
                        <a:rPr lang="en-US" sz="1400" b="1" i="0" u="none" strike="noStrike">
                          <a:effectLst/>
                          <a:latin typeface="Metrix-1"/>
                        </a:rPr>
                      </a:br>
                      <a:r>
                        <a:rPr lang="en-US" sz="1400" b="1" i="0" u="none" strike="noStrike">
                          <a:effectLst/>
                          <a:latin typeface="Metrix-1"/>
                        </a:rPr>
                        <a:t>(u^c^*)</a:t>
                      </a:r>
                    </a:p>
                  </a:txBody>
                  <a:tcPr marL="9048" marR="9048" marT="835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99060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i="0" u="none" strike="noStrike">
                          <a:effectLst/>
                          <a:latin typeface="Metrix-1"/>
                        </a:rPr>
                        <a:t>pm&amp;if;&amp;Sd</a:t>
                      </a:r>
                      <a:br>
                        <a:rPr lang="en-US" sz="1400" b="1" i="0" u="none" strike="noStrike">
                          <a:effectLst/>
                          <a:latin typeface="Metrix-1"/>
                        </a:rPr>
                      </a:br>
                      <a:r>
                        <a:rPr lang="en-US" sz="1400" b="1" i="0" u="none" strike="noStrike">
                          <a:effectLst/>
                          <a:latin typeface="Metrix-1"/>
                        </a:rPr>
                        <a:t>OD;a&amp;</a:t>
                      </a:r>
                    </a:p>
                  </a:txBody>
                  <a:tcPr marL="9048" marR="9048" marT="835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i="0" u="none" strike="noStrike">
                          <a:effectLst/>
                          <a:latin typeface="Metrix-1"/>
                        </a:rPr>
                        <a:t>oifwef;wuf&amp;uf</a:t>
                      </a:r>
                      <a:br>
                        <a:rPr lang="en-US" sz="1400" b="1" i="0" u="none" strike="noStrike">
                          <a:effectLst/>
                          <a:latin typeface="Metrix-1"/>
                        </a:rPr>
                      </a:br>
                      <a:r>
                        <a:rPr lang="en-US" sz="1400" b="1" i="0" u="none" strike="noStrike">
                          <a:effectLst/>
                          <a:latin typeface="Metrix-1"/>
                        </a:rPr>
                        <a:t>75</a:t>
                      </a:r>
                      <a:r>
                        <a:rPr lang="en-US" sz="1400" b="1" i="0" u="none" strike="noStrike">
                          <a:effectLst/>
                          <a:latin typeface="Times New Roman"/>
                        </a:rPr>
                        <a:t>%</a:t>
                      </a:r>
                      <a:r>
                        <a:rPr lang="en-US" sz="1400" b="1" i="0" u="none" strike="noStrike">
                          <a:effectLst/>
                          <a:latin typeface="Metrix-1"/>
                        </a:rPr>
                        <a:t>jynfhol</a:t>
                      </a:r>
                      <a:br>
                        <a:rPr lang="en-US" sz="1400" b="1" i="0" u="none" strike="noStrike">
                          <a:effectLst/>
                          <a:latin typeface="Metrix-1"/>
                        </a:rPr>
                      </a:br>
                      <a:r>
                        <a:rPr lang="en-US" sz="1400" b="1" i="0" u="none" strike="noStrike">
                          <a:effectLst/>
                          <a:latin typeface="Metrix-1"/>
                        </a:rPr>
                        <a:t>OD;a&amp;</a:t>
                      </a:r>
                    </a:p>
                  </a:txBody>
                  <a:tcPr marL="9048" marR="9048" marT="835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i="0" u="none" strike="noStrike">
                          <a:effectLst/>
                          <a:latin typeface="Metrix-1"/>
                        </a:rPr>
                        <a:t>oifwef;wuf&amp;uf</a:t>
                      </a:r>
                      <a:br>
                        <a:rPr lang="en-US" sz="1400" b="1" i="0" u="none" strike="noStrike">
                          <a:effectLst/>
                          <a:latin typeface="Metrix-1"/>
                        </a:rPr>
                      </a:br>
                      <a:r>
                        <a:rPr lang="en-US" sz="1400" b="1" i="0" u="none" strike="noStrike">
                          <a:effectLst/>
                          <a:latin typeface="Metrix-1"/>
                        </a:rPr>
                        <a:t>75</a:t>
                      </a:r>
                      <a:r>
                        <a:rPr lang="en-US" sz="1400" b="1" i="0" u="none" strike="noStrike">
                          <a:effectLst/>
                          <a:latin typeface="Times New Roman"/>
                        </a:rPr>
                        <a:t>%</a:t>
                      </a:r>
                      <a:r>
                        <a:rPr lang="en-US" sz="1400" b="1" i="0" u="none" strike="noStrike">
                          <a:effectLst/>
                          <a:latin typeface="Metrix-1"/>
                        </a:rPr>
                        <a:t>jynfhol</a:t>
                      </a:r>
                      <a:br>
                        <a:rPr lang="en-US" sz="1400" b="1" i="0" u="none" strike="noStrike">
                          <a:effectLst/>
                          <a:latin typeface="Metrix-1"/>
                        </a:rPr>
                      </a:br>
                      <a:r>
                        <a:rPr lang="en-US" sz="1400" b="1" i="0" u="none" strike="noStrike">
                          <a:effectLst/>
                          <a:latin typeface="Metrix-1"/>
                        </a:rPr>
                        <a:t>&amp;mEIef;</a:t>
                      </a:r>
                    </a:p>
                  </a:txBody>
                  <a:tcPr marL="9048" marR="9048" marT="835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i="0" u="none" strike="noStrike">
                          <a:effectLst/>
                          <a:latin typeface="Metrix-1"/>
                        </a:rPr>
                        <a:t>bmompHk</a:t>
                      </a:r>
                      <a:br>
                        <a:rPr lang="en-US" sz="1400" b="1" i="0" u="none" strike="noStrike">
                          <a:effectLst/>
                          <a:latin typeface="Metrix-1"/>
                        </a:rPr>
                      </a:br>
                      <a:r>
                        <a:rPr lang="en-US" sz="1400" b="1" i="0" u="none" strike="noStrike">
                          <a:effectLst/>
                          <a:latin typeface="Metrix-1"/>
                        </a:rPr>
                        <a:t>arQmfrSef;&amp;v'f</a:t>
                      </a:r>
                      <a:br>
                        <a:rPr lang="en-US" sz="1400" b="1" i="0" u="none" strike="noStrike">
                          <a:effectLst/>
                          <a:latin typeface="Metrix-1"/>
                        </a:rPr>
                      </a:br>
                      <a:r>
                        <a:rPr lang="en-US" sz="1400" b="1" i="0" u="none" strike="noStrike">
                          <a:effectLst/>
                          <a:latin typeface="Metrix-1"/>
                        </a:rPr>
                        <a:t>60</a:t>
                      </a:r>
                      <a:r>
                        <a:rPr lang="en-US" sz="1400" b="1" i="0" u="none" strike="noStrike">
                          <a:effectLst/>
                          <a:latin typeface="Times New Roman"/>
                        </a:rPr>
                        <a:t>%</a:t>
                      </a:r>
                      <a:r>
                        <a:rPr lang="en-US" sz="1400" b="1" i="0" u="none" strike="noStrike">
                          <a:effectLst/>
                          <a:latin typeface="Metrix-1"/>
                        </a:rPr>
                        <a:t>jynhfol</a:t>
                      </a:r>
                      <a:br>
                        <a:rPr lang="en-US" sz="1400" b="1" i="0" u="none" strike="noStrike">
                          <a:effectLst/>
                          <a:latin typeface="Metrix-1"/>
                        </a:rPr>
                      </a:br>
                      <a:r>
                        <a:rPr lang="en-US" sz="1400" b="1" i="0" u="none" strike="noStrike">
                          <a:effectLst/>
                          <a:latin typeface="Metrix-1"/>
                        </a:rPr>
                        <a:t>OD;a&amp;</a:t>
                      </a:r>
                    </a:p>
                  </a:txBody>
                  <a:tcPr marL="9048" marR="9048" marT="835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i="0" u="none" strike="noStrike">
                          <a:effectLst/>
                          <a:latin typeface="Metrix-1"/>
                        </a:rPr>
                        <a:t>bmompHk</a:t>
                      </a:r>
                      <a:br>
                        <a:rPr lang="en-US" sz="1400" b="1" i="0" u="none" strike="noStrike">
                          <a:effectLst/>
                          <a:latin typeface="Metrix-1"/>
                        </a:rPr>
                      </a:br>
                      <a:r>
                        <a:rPr lang="en-US" sz="1400" b="1" i="0" u="none" strike="noStrike">
                          <a:effectLst/>
                          <a:latin typeface="Metrix-1"/>
                        </a:rPr>
                        <a:t>arQmfrSef;&amp;v'f</a:t>
                      </a:r>
                      <a:br>
                        <a:rPr lang="en-US" sz="1400" b="1" i="0" u="none" strike="noStrike">
                          <a:effectLst/>
                          <a:latin typeface="Metrix-1"/>
                        </a:rPr>
                      </a:br>
                      <a:r>
                        <a:rPr lang="en-US" sz="1400" b="1" i="0" u="none" strike="noStrike">
                          <a:effectLst/>
                          <a:latin typeface="Metrix-1"/>
                        </a:rPr>
                        <a:t>60</a:t>
                      </a:r>
                      <a:r>
                        <a:rPr lang="en-US" sz="1400" b="1" i="0" u="none" strike="noStrike">
                          <a:effectLst/>
                          <a:latin typeface="Times New Roman"/>
                        </a:rPr>
                        <a:t>%</a:t>
                      </a:r>
                      <a:r>
                        <a:rPr lang="en-US" sz="1400" b="1" i="0" u="none" strike="noStrike">
                          <a:effectLst/>
                          <a:latin typeface="Metrix-1"/>
                        </a:rPr>
                        <a:t>jynhfol</a:t>
                      </a:r>
                      <a:br>
                        <a:rPr lang="en-US" sz="1400" b="1" i="0" u="none" strike="noStrike">
                          <a:effectLst/>
                          <a:latin typeface="Metrix-1"/>
                        </a:rPr>
                      </a:br>
                      <a:r>
                        <a:rPr lang="en-US" sz="1400" b="1" i="0" u="none" strike="noStrike">
                          <a:effectLst/>
                          <a:latin typeface="Metrix-1"/>
                        </a:rPr>
                        <a:t>&amp;mEIef;</a:t>
                      </a:r>
                    </a:p>
                  </a:txBody>
                  <a:tcPr marL="9048" marR="9048" marT="835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530893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i="0" u="none" strike="noStrike" dirty="0">
                          <a:solidFill>
                            <a:srgbClr val="FF0000"/>
                          </a:solidFill>
                          <a:effectLst/>
                          <a:latin typeface="Metrix-1"/>
                        </a:rPr>
                        <a:t>9</a:t>
                      </a:r>
                    </a:p>
                  </a:txBody>
                  <a:tcPr marL="9048" marR="9048" marT="835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i="0" u="none" strike="noStrike" dirty="0">
                          <a:solidFill>
                            <a:srgbClr val="FF0000"/>
                          </a:solidFill>
                          <a:effectLst/>
                          <a:latin typeface="Metrix-1"/>
                        </a:rPr>
                        <a:t>10</a:t>
                      </a:r>
                    </a:p>
                  </a:txBody>
                  <a:tcPr marL="9048" marR="9048" marT="835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i="0" u="none" strike="noStrike" dirty="0">
                          <a:solidFill>
                            <a:srgbClr val="FF0000"/>
                          </a:solidFill>
                          <a:effectLst/>
                          <a:latin typeface="Metrix-1"/>
                        </a:rPr>
                        <a:t>11</a:t>
                      </a:r>
                    </a:p>
                  </a:txBody>
                  <a:tcPr marL="9048" marR="9048" marT="835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i="0" u="none" strike="noStrike" dirty="0">
                          <a:solidFill>
                            <a:srgbClr val="FF0000"/>
                          </a:solidFill>
                          <a:effectLst/>
                          <a:latin typeface="Metrix-1"/>
                        </a:rPr>
                        <a:t>12</a:t>
                      </a:r>
                    </a:p>
                  </a:txBody>
                  <a:tcPr marL="9048" marR="9048" marT="835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i="0" u="none" strike="noStrike" dirty="0">
                          <a:solidFill>
                            <a:srgbClr val="FF0000"/>
                          </a:solidFill>
                          <a:effectLst/>
                          <a:latin typeface="Metrix-1"/>
                        </a:rPr>
                        <a:t>13</a:t>
                      </a:r>
                    </a:p>
                  </a:txBody>
                  <a:tcPr marL="9048" marR="9048" marT="835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i="0" u="none" strike="noStrike" dirty="0">
                          <a:solidFill>
                            <a:srgbClr val="FF0000"/>
                          </a:solidFill>
                          <a:effectLst/>
                          <a:latin typeface="Metrix-1"/>
                        </a:rPr>
                        <a:t>14</a:t>
                      </a:r>
                    </a:p>
                  </a:txBody>
                  <a:tcPr marL="9048" marR="9048" marT="835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i="0" u="none" strike="noStrike" dirty="0">
                          <a:solidFill>
                            <a:srgbClr val="FF0000"/>
                          </a:solidFill>
                          <a:effectLst/>
                          <a:latin typeface="Metrix-1"/>
                        </a:rPr>
                        <a:t>15</a:t>
                      </a:r>
                    </a:p>
                  </a:txBody>
                  <a:tcPr marL="9048" marR="9048" marT="835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i="0" u="none" strike="noStrike" dirty="0">
                          <a:solidFill>
                            <a:srgbClr val="FF0000"/>
                          </a:solidFill>
                          <a:effectLst/>
                          <a:latin typeface="Metrix-1"/>
                        </a:rPr>
                        <a:t>16</a:t>
                      </a:r>
                    </a:p>
                  </a:txBody>
                  <a:tcPr marL="9048" marR="9048" marT="835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i="0" u="none" strike="noStrike" dirty="0">
                          <a:solidFill>
                            <a:srgbClr val="FF0000"/>
                          </a:solidFill>
                          <a:effectLst/>
                          <a:latin typeface="Metrix-1"/>
                        </a:rPr>
                        <a:t>17</a:t>
                      </a:r>
                    </a:p>
                  </a:txBody>
                  <a:tcPr marL="9048" marR="9048" marT="835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30893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>
                          <a:effectLst/>
                          <a:latin typeface="Metrix-1"/>
                        </a:rPr>
                        <a:t> </a:t>
                      </a:r>
                    </a:p>
                  </a:txBody>
                  <a:tcPr marL="9048" marR="9048" marT="835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 dirty="0">
                          <a:effectLst/>
                          <a:latin typeface="Metrix-1"/>
                        </a:rPr>
                        <a:t> </a:t>
                      </a:r>
                    </a:p>
                  </a:txBody>
                  <a:tcPr marL="9048" marR="9048" marT="835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>
                          <a:effectLst/>
                          <a:latin typeface="Metrix-1"/>
                        </a:rPr>
                        <a:t> </a:t>
                      </a:r>
                    </a:p>
                  </a:txBody>
                  <a:tcPr marL="9048" marR="9048" marT="835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 dirty="0">
                          <a:effectLst/>
                          <a:latin typeface="Metrix-1"/>
                        </a:rPr>
                        <a:t> </a:t>
                      </a:r>
                    </a:p>
                  </a:txBody>
                  <a:tcPr marL="9048" marR="9048" marT="835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>
                          <a:effectLst/>
                          <a:latin typeface="Metrix-1"/>
                        </a:rPr>
                        <a:t> </a:t>
                      </a:r>
                    </a:p>
                  </a:txBody>
                  <a:tcPr marL="9048" marR="9048" marT="835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 dirty="0">
                          <a:effectLst/>
                          <a:latin typeface="Metrix-1"/>
                        </a:rPr>
                        <a:t> </a:t>
                      </a:r>
                    </a:p>
                  </a:txBody>
                  <a:tcPr marL="9048" marR="9048" marT="835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>
                          <a:effectLst/>
                          <a:latin typeface="Metrix-1"/>
                        </a:rPr>
                        <a:t> </a:t>
                      </a:r>
                    </a:p>
                  </a:txBody>
                  <a:tcPr marL="9048" marR="9048" marT="835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effectLst/>
                          <a:latin typeface="Metrix-1"/>
                        </a:rPr>
                        <a:t> </a:t>
                      </a:r>
                    </a:p>
                  </a:txBody>
                  <a:tcPr marL="9048" marR="9048" marT="835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 dirty="0">
                          <a:effectLst/>
                          <a:latin typeface="Metrix-1"/>
                        </a:rPr>
                        <a:t> </a:t>
                      </a:r>
                    </a:p>
                  </a:txBody>
                  <a:tcPr marL="9048" marR="9048" marT="835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38416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>
                          <a:effectLst/>
                          <a:latin typeface="Metrix-1"/>
                        </a:rPr>
                        <a:t> </a:t>
                      </a:r>
                    </a:p>
                  </a:txBody>
                  <a:tcPr marL="9048" marR="9048" marT="835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 dirty="0">
                          <a:effectLst/>
                          <a:latin typeface="Metrix-1"/>
                        </a:rPr>
                        <a:t> </a:t>
                      </a:r>
                    </a:p>
                  </a:txBody>
                  <a:tcPr marL="9048" marR="9048" marT="835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 dirty="0">
                          <a:effectLst/>
                          <a:latin typeface="Metrix-1"/>
                        </a:rPr>
                        <a:t> </a:t>
                      </a:r>
                    </a:p>
                  </a:txBody>
                  <a:tcPr marL="9048" marR="9048" marT="835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>
                          <a:effectLst/>
                          <a:latin typeface="Metrix-1"/>
                        </a:rPr>
                        <a:t> </a:t>
                      </a:r>
                    </a:p>
                  </a:txBody>
                  <a:tcPr marL="9048" marR="9048" marT="835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>
                          <a:effectLst/>
                          <a:latin typeface="Metrix-1"/>
                        </a:rPr>
                        <a:t> </a:t>
                      </a:r>
                    </a:p>
                  </a:txBody>
                  <a:tcPr marL="9048" marR="9048" marT="835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>
                          <a:effectLst/>
                          <a:latin typeface="Metrix-1"/>
                        </a:rPr>
                        <a:t> </a:t>
                      </a:r>
                    </a:p>
                  </a:txBody>
                  <a:tcPr marL="9048" marR="9048" marT="835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>
                          <a:effectLst/>
                          <a:latin typeface="Metrix-1"/>
                        </a:rPr>
                        <a:t> </a:t>
                      </a:r>
                    </a:p>
                  </a:txBody>
                  <a:tcPr marL="9048" marR="9048" marT="835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effectLst/>
                          <a:latin typeface="Metrix-1"/>
                        </a:rPr>
                        <a:t> </a:t>
                      </a:r>
                    </a:p>
                  </a:txBody>
                  <a:tcPr marL="9048" marR="9048" marT="835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>
                          <a:effectLst/>
                          <a:latin typeface="Metrix-1"/>
                        </a:rPr>
                        <a:t> </a:t>
                      </a:r>
                    </a:p>
                  </a:txBody>
                  <a:tcPr marL="9048" marR="9048" marT="835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30893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>
                          <a:effectLst/>
                          <a:latin typeface="Metrix-1"/>
                        </a:rPr>
                        <a:t> </a:t>
                      </a:r>
                    </a:p>
                  </a:txBody>
                  <a:tcPr marL="9048" marR="9048" marT="835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>
                          <a:effectLst/>
                          <a:latin typeface="Metrix-1"/>
                        </a:rPr>
                        <a:t> </a:t>
                      </a:r>
                    </a:p>
                  </a:txBody>
                  <a:tcPr marL="9048" marR="9048" marT="835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>
                          <a:effectLst/>
                          <a:latin typeface="Metrix-1"/>
                        </a:rPr>
                        <a:t> </a:t>
                      </a:r>
                    </a:p>
                  </a:txBody>
                  <a:tcPr marL="9048" marR="9048" marT="835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 dirty="0">
                          <a:effectLst/>
                          <a:latin typeface="Metrix-1"/>
                        </a:rPr>
                        <a:t> </a:t>
                      </a:r>
                    </a:p>
                  </a:txBody>
                  <a:tcPr marL="9048" marR="9048" marT="835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>
                          <a:effectLst/>
                          <a:latin typeface="Metrix-1"/>
                        </a:rPr>
                        <a:t> </a:t>
                      </a:r>
                    </a:p>
                  </a:txBody>
                  <a:tcPr marL="9048" marR="9048" marT="835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>
                          <a:effectLst/>
                          <a:latin typeface="Metrix-1"/>
                        </a:rPr>
                        <a:t> </a:t>
                      </a:r>
                    </a:p>
                  </a:txBody>
                  <a:tcPr marL="9048" marR="9048" marT="835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>
                          <a:effectLst/>
                          <a:latin typeface="Metrix-1"/>
                        </a:rPr>
                        <a:t> </a:t>
                      </a:r>
                    </a:p>
                  </a:txBody>
                  <a:tcPr marL="9048" marR="9048" marT="835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effectLst/>
                          <a:latin typeface="Metrix-1"/>
                        </a:rPr>
                        <a:t> </a:t>
                      </a:r>
                    </a:p>
                  </a:txBody>
                  <a:tcPr marL="9048" marR="9048" marT="835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 dirty="0">
                          <a:effectLst/>
                          <a:latin typeface="Metrix-1"/>
                        </a:rPr>
                        <a:t> </a:t>
                      </a:r>
                    </a:p>
                  </a:txBody>
                  <a:tcPr marL="9048" marR="9048" marT="835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593437" y="2193317"/>
            <a:ext cx="41563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b"/>
            <a:r>
              <a:rPr lang="en-US" sz="2000" dirty="0" smtClean="0">
                <a:latin typeface="Metrix-1"/>
              </a:rPr>
              <a:t>32</a:t>
            </a:r>
            <a:endParaRPr lang="en-US" sz="2000" dirty="0">
              <a:latin typeface="Metrix-1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593443" y="2746144"/>
            <a:ext cx="4572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b"/>
            <a:r>
              <a:rPr lang="en-US" sz="2000" dirty="0" smtClean="0">
                <a:latin typeface="Metrix-1"/>
              </a:rPr>
              <a:t>25</a:t>
            </a:r>
            <a:endParaRPr lang="en-US" sz="2000" dirty="0">
              <a:latin typeface="Metrix-1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572656" y="3228745"/>
            <a:ext cx="4572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b"/>
            <a:r>
              <a:rPr lang="en-US" sz="2000" dirty="0" smtClean="0">
                <a:latin typeface="Metrix-1"/>
              </a:rPr>
              <a:t>30</a:t>
            </a:r>
            <a:endParaRPr lang="en-US" sz="2000" dirty="0">
              <a:latin typeface="Metrix-1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468587" y="2192815"/>
            <a:ext cx="4572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b"/>
            <a:r>
              <a:rPr lang="en-US" sz="2000" dirty="0" smtClean="0">
                <a:latin typeface="Metrix-1"/>
              </a:rPr>
              <a:t>32</a:t>
            </a:r>
            <a:endParaRPr lang="en-US" sz="2000" dirty="0">
              <a:latin typeface="Metrix-1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430487" y="2746144"/>
            <a:ext cx="4572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b"/>
            <a:r>
              <a:rPr lang="en-US" sz="2000" dirty="0" smtClean="0">
                <a:latin typeface="Metrix-1"/>
              </a:rPr>
              <a:t>25</a:t>
            </a:r>
            <a:endParaRPr lang="en-US" sz="2000" dirty="0">
              <a:latin typeface="Metrix-1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1413163" y="3228945"/>
            <a:ext cx="49183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b"/>
            <a:r>
              <a:rPr lang="en-US" sz="2000" dirty="0" smtClean="0">
                <a:latin typeface="Metrix-1"/>
              </a:rPr>
              <a:t>20</a:t>
            </a:r>
            <a:endParaRPr lang="en-US" sz="2000" dirty="0">
              <a:latin typeface="Metrix-1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2667001" y="2172351"/>
            <a:ext cx="53109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b"/>
            <a:r>
              <a:rPr lang="en-US" sz="2000" dirty="0" smtClean="0">
                <a:latin typeface="Metrix-1"/>
              </a:rPr>
              <a:t>100</a:t>
            </a:r>
            <a:endParaRPr lang="en-US" sz="2000" dirty="0">
              <a:latin typeface="Metrix-1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2667001" y="2750565"/>
            <a:ext cx="53109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b"/>
            <a:r>
              <a:rPr lang="en-US" sz="2000" dirty="0" smtClean="0">
                <a:latin typeface="Metrix-1"/>
              </a:rPr>
              <a:t>100</a:t>
            </a:r>
            <a:endParaRPr lang="en-US" sz="2000" dirty="0">
              <a:latin typeface="Metrix-1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2713190" y="3231253"/>
            <a:ext cx="68349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b"/>
            <a:r>
              <a:rPr lang="en-US" sz="2000" dirty="0" smtClean="0">
                <a:latin typeface="Metrix-1"/>
              </a:rPr>
              <a:t>66.7</a:t>
            </a:r>
            <a:endParaRPr lang="en-US" sz="2000" dirty="0">
              <a:latin typeface="Metrix-1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3904671" y="3273811"/>
            <a:ext cx="53109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b"/>
            <a:r>
              <a:rPr lang="en-US" sz="2000" dirty="0" smtClean="0">
                <a:latin typeface="Metrix-1"/>
              </a:rPr>
              <a:t>16</a:t>
            </a:r>
            <a:endParaRPr lang="en-US" sz="2000" dirty="0">
              <a:latin typeface="Metrix-1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3923145" y="2172351"/>
            <a:ext cx="50453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b"/>
            <a:r>
              <a:rPr lang="en-US" sz="2000" dirty="0">
                <a:latin typeface="Metrix-1"/>
              </a:rPr>
              <a:t>30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3941618" y="2757492"/>
            <a:ext cx="4572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b"/>
            <a:r>
              <a:rPr lang="en-US" sz="2000" dirty="0" smtClean="0">
                <a:latin typeface="Metrix-1"/>
              </a:rPr>
              <a:t>25</a:t>
            </a:r>
            <a:endParaRPr lang="en-US" sz="2000" dirty="0">
              <a:latin typeface="Metrix-1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4953010" y="3245346"/>
            <a:ext cx="74237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b"/>
            <a:r>
              <a:rPr lang="en-US" sz="2000" dirty="0" smtClean="0">
                <a:latin typeface="Metrix-1"/>
              </a:rPr>
              <a:t>53.3</a:t>
            </a:r>
            <a:endParaRPr lang="en-US" sz="2000" dirty="0">
              <a:latin typeface="Metrix-1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4953001" y="2746144"/>
            <a:ext cx="7597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b"/>
            <a:r>
              <a:rPr lang="en-US" sz="2000" dirty="0" smtClean="0">
                <a:latin typeface="Metrix-1"/>
              </a:rPr>
              <a:t>100</a:t>
            </a:r>
            <a:endParaRPr lang="en-US" sz="2000" dirty="0">
              <a:latin typeface="Metrix-1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5029209" y="2172351"/>
            <a:ext cx="68349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b"/>
            <a:r>
              <a:rPr lang="en-US" sz="2000" dirty="0" smtClean="0">
                <a:latin typeface="Metrix-1"/>
              </a:rPr>
              <a:t>93.8</a:t>
            </a:r>
            <a:endParaRPr lang="en-US" sz="2000" dirty="0">
              <a:latin typeface="Metrix-1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318655" y="4023029"/>
            <a:ext cx="440574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ctr"/>
            <a:r>
              <a:rPr lang="en-US" sz="3200" dirty="0" err="1" smtClean="0">
                <a:latin typeface="Metrix-1"/>
              </a:rPr>
              <a:t>pmwdkif</a:t>
            </a:r>
            <a:r>
              <a:rPr lang="en-US" sz="3200" dirty="0" smtClean="0">
                <a:latin typeface="Metrix-1"/>
              </a:rPr>
              <a:t> 11       </a:t>
            </a:r>
            <a:r>
              <a:rPr lang="en-US" sz="3200" dirty="0" err="1" smtClean="0">
                <a:latin typeface="Metrix-1"/>
              </a:rPr>
              <a:t>pmwdkif</a:t>
            </a:r>
            <a:r>
              <a:rPr lang="en-US" sz="3200" dirty="0" smtClean="0">
                <a:latin typeface="Metrix-1"/>
              </a:rPr>
              <a:t> 14</a:t>
            </a:r>
            <a:endParaRPr lang="en-US" sz="3200" dirty="0">
              <a:latin typeface="Metrix-1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5973045" y="2122872"/>
            <a:ext cx="513773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ctr"/>
            <a:r>
              <a:rPr lang="en-US" sz="2200" b="1" dirty="0" smtClean="0">
                <a:latin typeface="Metrix-1"/>
              </a:rPr>
              <a:t>u</a:t>
            </a:r>
            <a:endParaRPr lang="en-US" sz="2200" b="1" dirty="0">
              <a:latin typeface="Metrix-1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5975348" y="2715385"/>
            <a:ext cx="513773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ctr"/>
            <a:r>
              <a:rPr lang="en-US" sz="2200" b="1" dirty="0" smtClean="0">
                <a:latin typeface="Metrix-1"/>
              </a:rPr>
              <a:t>u</a:t>
            </a:r>
            <a:endParaRPr lang="en-US" sz="2200" b="1" dirty="0">
              <a:latin typeface="Metrix-1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8726638" y="2746162"/>
            <a:ext cx="513773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ctr"/>
            <a:r>
              <a:rPr lang="en-US" sz="2200" b="1" dirty="0" smtClean="0">
                <a:latin typeface="Metrix-1"/>
              </a:rPr>
              <a:t>u</a:t>
            </a:r>
            <a:endParaRPr lang="en-US" sz="2200" b="1" dirty="0">
              <a:latin typeface="Metrix-1"/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6756984" y="2715260"/>
            <a:ext cx="513773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ctr"/>
            <a:r>
              <a:rPr lang="en-US" sz="2200" b="1" dirty="0" smtClean="0">
                <a:latin typeface="Metrix-1"/>
              </a:rPr>
              <a:t>u</a:t>
            </a:r>
            <a:endParaRPr lang="en-US" sz="2200" b="1" dirty="0">
              <a:latin typeface="Metrix-1"/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8723744" y="2162558"/>
            <a:ext cx="513773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ctr"/>
            <a:r>
              <a:rPr lang="en-US" sz="2200" b="1" dirty="0" smtClean="0">
                <a:latin typeface="Metrix-1"/>
              </a:rPr>
              <a:t>u</a:t>
            </a:r>
            <a:endParaRPr lang="en-US" sz="2200" b="1" dirty="0">
              <a:latin typeface="Metrix-1"/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6792191" y="3245351"/>
            <a:ext cx="513773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ctr"/>
            <a:r>
              <a:rPr lang="en-US" sz="2200" b="1" dirty="0" smtClean="0">
                <a:latin typeface="Metrix-1"/>
              </a:rPr>
              <a:t>c</a:t>
            </a:r>
            <a:endParaRPr lang="en-US" sz="2200" b="1" dirty="0">
              <a:latin typeface="Metrix-1"/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5980546" y="3245351"/>
            <a:ext cx="513773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ctr"/>
            <a:r>
              <a:rPr lang="en-US" sz="2200" b="1" dirty="0">
                <a:latin typeface="Metrix-1"/>
              </a:rPr>
              <a:t>c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6756984" y="2122871"/>
            <a:ext cx="513773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ctr"/>
            <a:r>
              <a:rPr lang="en-US" sz="2200" b="1" dirty="0" smtClean="0">
                <a:latin typeface="Metrix-1"/>
              </a:rPr>
              <a:t>u</a:t>
            </a:r>
            <a:endParaRPr lang="en-US" sz="2200" b="1" dirty="0">
              <a:latin typeface="Metrix-1"/>
            </a:endParaRPr>
          </a:p>
        </p:txBody>
      </p:sp>
      <p:sp>
        <p:nvSpPr>
          <p:cNvPr id="36" name="TextBox 35"/>
          <p:cNvSpPr txBox="1"/>
          <p:nvPr/>
        </p:nvSpPr>
        <p:spPr>
          <a:xfrm>
            <a:off x="8735293" y="3278352"/>
            <a:ext cx="513773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ctr"/>
            <a:r>
              <a:rPr lang="en-US" sz="2200" b="1" dirty="0" smtClean="0">
                <a:latin typeface="Metrix-1"/>
              </a:rPr>
              <a:t>c</a:t>
            </a:r>
            <a:endParaRPr lang="en-US" sz="2200" b="1" dirty="0">
              <a:latin typeface="Metrix-1"/>
            </a:endParaRPr>
          </a:p>
        </p:txBody>
      </p:sp>
      <p:sp>
        <p:nvSpPr>
          <p:cNvPr id="37" name="TextBox 36"/>
          <p:cNvSpPr txBox="1"/>
          <p:nvPr/>
        </p:nvSpPr>
        <p:spPr>
          <a:xfrm>
            <a:off x="7620585" y="3231261"/>
            <a:ext cx="646545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ctr"/>
            <a:r>
              <a:rPr lang="en-US" sz="2200" b="1" dirty="0" err="1" smtClean="0">
                <a:latin typeface="Metrix-1"/>
              </a:rPr>
              <a:t>oifh</a:t>
            </a:r>
            <a:endParaRPr lang="en-US" sz="2200" b="1" dirty="0">
              <a:latin typeface="Metrix-1"/>
            </a:endParaRPr>
          </a:p>
        </p:txBody>
      </p:sp>
      <p:sp>
        <p:nvSpPr>
          <p:cNvPr id="3" name="Right Arrow 2"/>
          <p:cNvSpPr/>
          <p:nvPr/>
        </p:nvSpPr>
        <p:spPr>
          <a:xfrm>
            <a:off x="1988126" y="4228165"/>
            <a:ext cx="725056" cy="215444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8" name="TextBox 37"/>
          <p:cNvSpPr txBox="1"/>
          <p:nvPr/>
        </p:nvSpPr>
        <p:spPr>
          <a:xfrm>
            <a:off x="7543809" y="2122870"/>
            <a:ext cx="870529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ctr"/>
            <a:r>
              <a:rPr lang="en-US" sz="2200" b="1" dirty="0" err="1">
                <a:latin typeface="Metrix-1"/>
              </a:rPr>
              <a:t>a</a:t>
            </a:r>
            <a:r>
              <a:rPr lang="en-US" sz="2200" b="1" dirty="0" err="1" smtClean="0">
                <a:latin typeface="Metrix-1"/>
              </a:rPr>
              <a:t>umif</a:t>
            </a:r>
            <a:r>
              <a:rPr lang="en-US" sz="2200" b="1" dirty="0" smtClean="0">
                <a:latin typeface="Metrix-1"/>
              </a:rPr>
              <a:t>;</a:t>
            </a:r>
            <a:endParaRPr lang="en-US" sz="2200" b="1" dirty="0">
              <a:latin typeface="Metrix-1"/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7565168" y="2742121"/>
            <a:ext cx="870529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ctr"/>
            <a:r>
              <a:rPr lang="en-US" sz="2200" b="1" dirty="0" err="1" smtClean="0">
                <a:latin typeface="Metrix-1"/>
              </a:rPr>
              <a:t>oifh</a:t>
            </a:r>
            <a:endParaRPr lang="en-US" sz="2200" b="1" dirty="0">
              <a:latin typeface="Metrix-1"/>
            </a:endParaRPr>
          </a:p>
        </p:txBody>
      </p:sp>
      <p:sp>
        <p:nvSpPr>
          <p:cNvPr id="40" name="TextBox 39"/>
          <p:cNvSpPr txBox="1"/>
          <p:nvPr/>
        </p:nvSpPr>
        <p:spPr>
          <a:xfrm>
            <a:off x="318654" y="4754425"/>
            <a:ext cx="440574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ctr"/>
            <a:r>
              <a:rPr lang="en-US" sz="3200" dirty="0" err="1" smtClean="0">
                <a:latin typeface="Metrix-1"/>
              </a:rPr>
              <a:t>pmwdkif</a:t>
            </a:r>
            <a:r>
              <a:rPr lang="en-US" sz="3200" dirty="0" smtClean="0">
                <a:latin typeface="Metrix-1"/>
              </a:rPr>
              <a:t> 13       </a:t>
            </a:r>
            <a:r>
              <a:rPr lang="en-US" sz="3200" dirty="0" err="1" smtClean="0">
                <a:latin typeface="Metrix-1"/>
              </a:rPr>
              <a:t>pmwdkif</a:t>
            </a:r>
            <a:r>
              <a:rPr lang="en-US" sz="3200" dirty="0" smtClean="0">
                <a:latin typeface="Metrix-1"/>
              </a:rPr>
              <a:t> 15</a:t>
            </a:r>
            <a:endParaRPr lang="en-US" sz="3200" dirty="0">
              <a:latin typeface="Metrix-1"/>
            </a:endParaRPr>
          </a:p>
        </p:txBody>
      </p:sp>
      <p:sp>
        <p:nvSpPr>
          <p:cNvPr id="41" name="Right Arrow 40"/>
          <p:cNvSpPr/>
          <p:nvPr/>
        </p:nvSpPr>
        <p:spPr>
          <a:xfrm>
            <a:off x="1962725" y="4948865"/>
            <a:ext cx="725056" cy="195858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2" name="TextBox 41"/>
          <p:cNvSpPr txBox="1"/>
          <p:nvPr/>
        </p:nvSpPr>
        <p:spPr>
          <a:xfrm>
            <a:off x="374657" y="5339182"/>
            <a:ext cx="7778753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ctr"/>
            <a:r>
              <a:rPr lang="en-US" sz="3200" dirty="0" err="1" smtClean="0">
                <a:latin typeface="Metrix-1"/>
              </a:rPr>
              <a:t>oifMum;rI</a:t>
            </a:r>
            <a:r>
              <a:rPr lang="en-US" sz="3200" dirty="0" smtClean="0">
                <a:latin typeface="Metrix-1"/>
              </a:rPr>
              <a:t>       </a:t>
            </a:r>
            <a:r>
              <a:rPr lang="en-US" sz="3200" dirty="0" err="1">
                <a:latin typeface="Metrix-1"/>
              </a:rPr>
              <a:t>pmwdkif</a:t>
            </a:r>
            <a:r>
              <a:rPr lang="en-US" sz="3200" dirty="0">
                <a:latin typeface="Metrix-1"/>
              </a:rPr>
              <a:t> </a:t>
            </a:r>
            <a:r>
              <a:rPr lang="en-US" sz="3200" dirty="0" smtClean="0">
                <a:latin typeface="Metrix-1"/>
              </a:rPr>
              <a:t>16  </a:t>
            </a:r>
            <a:r>
              <a:rPr lang="en-US" sz="3200" dirty="0" err="1" smtClean="0">
                <a:latin typeface="Metrix-1"/>
              </a:rPr>
              <a:t>oifcef;pmNyD;ajrmufrI?oifaxmuful?oifenf</a:t>
            </a:r>
            <a:r>
              <a:rPr lang="en-US" sz="3200" dirty="0" smtClean="0">
                <a:latin typeface="Metrix-1"/>
              </a:rPr>
              <a:t>;?</a:t>
            </a:r>
            <a:r>
              <a:rPr lang="en-US" sz="3200" dirty="0" err="1" smtClean="0">
                <a:latin typeface="Metrix-1"/>
              </a:rPr>
              <a:t>wwfajrmufrI</a:t>
            </a:r>
            <a:endParaRPr lang="en-US" sz="3200" dirty="0">
              <a:latin typeface="Metrix-1"/>
            </a:endParaRPr>
          </a:p>
        </p:txBody>
      </p:sp>
      <p:sp>
        <p:nvSpPr>
          <p:cNvPr id="43" name="Right Arrow 42"/>
          <p:cNvSpPr/>
          <p:nvPr/>
        </p:nvSpPr>
        <p:spPr>
          <a:xfrm>
            <a:off x="1948870" y="5588111"/>
            <a:ext cx="725056" cy="195858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4" name="TextBox 43"/>
          <p:cNvSpPr txBox="1"/>
          <p:nvPr/>
        </p:nvSpPr>
        <p:spPr>
          <a:xfrm>
            <a:off x="5886447" y="4015742"/>
            <a:ext cx="3943353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ctr"/>
            <a:r>
              <a:rPr lang="en-US" sz="2800" dirty="0" err="1" smtClean="0">
                <a:latin typeface="Metrix-1"/>
              </a:rPr>
              <a:t>u?u?aumif</a:t>
            </a:r>
            <a:r>
              <a:rPr lang="en-US" sz="2800" dirty="0" smtClean="0">
                <a:latin typeface="Metrix-1"/>
              </a:rPr>
              <a:t>;		u </a:t>
            </a:r>
          </a:p>
          <a:p>
            <a:pPr fontAlgn="ctr"/>
            <a:r>
              <a:rPr lang="en-US" sz="2800" dirty="0" err="1" smtClean="0">
                <a:latin typeface="Metrix-1"/>
              </a:rPr>
              <a:t>u?u?oifh</a:t>
            </a:r>
            <a:r>
              <a:rPr lang="en-US" sz="2800" dirty="0" smtClean="0">
                <a:latin typeface="Metrix-1"/>
              </a:rPr>
              <a:t>		u</a:t>
            </a:r>
          </a:p>
          <a:p>
            <a:pPr fontAlgn="ctr"/>
            <a:r>
              <a:rPr lang="en-US" sz="2800" dirty="0" err="1" smtClean="0">
                <a:latin typeface="Metrix-1"/>
              </a:rPr>
              <a:t>u?c?oifh</a:t>
            </a:r>
            <a:r>
              <a:rPr lang="en-US" sz="2800" dirty="0" smtClean="0">
                <a:latin typeface="Metrix-1"/>
              </a:rPr>
              <a:t>		c</a:t>
            </a:r>
          </a:p>
          <a:p>
            <a:pPr fontAlgn="ctr"/>
            <a:r>
              <a:rPr lang="en-US" sz="2800" dirty="0" err="1" smtClean="0">
                <a:latin typeface="Metrix-1"/>
              </a:rPr>
              <a:t>c?c?BudK;pm</a:t>
            </a:r>
            <a:r>
              <a:rPr lang="en-US" sz="2800" dirty="0" smtClean="0">
                <a:latin typeface="Metrix-1"/>
              </a:rPr>
              <a:t>;&amp;</a:t>
            </a:r>
            <a:r>
              <a:rPr lang="en-US" sz="2800" dirty="0" err="1" smtClean="0">
                <a:latin typeface="Metrix-1"/>
              </a:rPr>
              <a:t>ef</a:t>
            </a:r>
            <a:r>
              <a:rPr lang="en-US" sz="2800" dirty="0" smtClean="0">
                <a:latin typeface="Metrix-1"/>
              </a:rPr>
              <a:t>		*</a:t>
            </a:r>
            <a:endParaRPr lang="en-US" sz="2800" dirty="0">
              <a:latin typeface="Metrix-1"/>
            </a:endParaRPr>
          </a:p>
        </p:txBody>
      </p:sp>
      <p:sp>
        <p:nvSpPr>
          <p:cNvPr id="45" name="Right Arrow 44"/>
          <p:cNvSpPr/>
          <p:nvPr/>
        </p:nvSpPr>
        <p:spPr>
          <a:xfrm>
            <a:off x="7689274" y="4207676"/>
            <a:ext cx="725056" cy="215444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6" name="Right Arrow 45"/>
          <p:cNvSpPr/>
          <p:nvPr/>
        </p:nvSpPr>
        <p:spPr>
          <a:xfrm>
            <a:off x="7689274" y="4646685"/>
            <a:ext cx="725056" cy="215444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7" name="Right Arrow 46"/>
          <p:cNvSpPr/>
          <p:nvPr/>
        </p:nvSpPr>
        <p:spPr>
          <a:xfrm>
            <a:off x="7689274" y="5046794"/>
            <a:ext cx="725056" cy="215444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8" name="Right Arrow 47"/>
          <p:cNvSpPr/>
          <p:nvPr/>
        </p:nvSpPr>
        <p:spPr>
          <a:xfrm>
            <a:off x="7689274" y="5470596"/>
            <a:ext cx="725056" cy="215444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421405654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6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9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5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8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3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8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3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4" fill="hold">
                      <p:stCondLst>
                        <p:cond delay="indefinite"/>
                      </p:stCondLst>
                      <p:childTnLst>
                        <p:par>
                          <p:cTn id="85" fill="hold">
                            <p:stCondLst>
                              <p:cond delay="0"/>
                            </p:stCondLst>
                            <p:childTnLst>
                              <p:par>
                                <p:cTn id="8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8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>
                      <p:stCondLst>
                        <p:cond delay="indefinite"/>
                      </p:stCondLst>
                      <p:childTnLst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3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4" fill="hold">
                      <p:stCondLst>
                        <p:cond delay="indefinite"/>
                      </p:stCondLst>
                      <p:childTnLst>
                        <p:par>
                          <p:cTn id="95" fill="hold">
                            <p:stCondLst>
                              <p:cond delay="0"/>
                            </p:stCondLst>
                            <p:childTnLst>
                              <p:par>
                                <p:cTn id="9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8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3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/>
      <p:bldP spid="25" grpId="0"/>
      <p:bldP spid="27" grpId="0"/>
      <p:bldP spid="28" grpId="0"/>
      <p:bldP spid="29" grpId="0"/>
      <p:bldP spid="30" grpId="0"/>
      <p:bldP spid="31" grpId="0"/>
      <p:bldP spid="32" grpId="0"/>
      <p:bldP spid="35" grpId="0"/>
      <p:bldP spid="36" grpId="0"/>
      <p:bldP spid="37" grpId="0"/>
      <p:bldP spid="3" grpId="0" animBg="1"/>
      <p:bldP spid="38" grpId="0"/>
      <p:bldP spid="39" grpId="0"/>
      <p:bldP spid="40" grpId="0"/>
      <p:bldP spid="41" grpId="0" animBg="1"/>
      <p:bldP spid="42" grpId="0"/>
      <p:bldP spid="43" grpId="0" animBg="1"/>
      <p:bldP spid="44" grpId="0"/>
      <p:bldP spid="45" grpId="0" animBg="1"/>
      <p:bldP spid="46" grpId="0" animBg="1"/>
      <p:bldP spid="47" grpId="0" animBg="1"/>
      <p:bldP spid="48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60757073"/>
              </p:ext>
            </p:extLst>
          </p:nvPr>
        </p:nvGraphicFramePr>
        <p:xfrm>
          <a:off x="-6" y="0"/>
          <a:ext cx="9810755" cy="3951308"/>
        </p:xfrm>
        <a:graphic>
          <a:graphicData uri="http://schemas.openxmlformats.org/drawingml/2006/table">
            <a:tbl>
              <a:tblPr/>
              <a:tblGrid>
                <a:gridCol w="633955"/>
                <a:gridCol w="688618"/>
                <a:gridCol w="449098"/>
                <a:gridCol w="628737"/>
                <a:gridCol w="628737"/>
                <a:gridCol w="459079"/>
                <a:gridCol w="618757"/>
                <a:gridCol w="618757"/>
                <a:gridCol w="439119"/>
                <a:gridCol w="469058"/>
                <a:gridCol w="628737"/>
                <a:gridCol w="628737"/>
                <a:gridCol w="618757"/>
                <a:gridCol w="459079"/>
                <a:gridCol w="449098"/>
                <a:gridCol w="648697"/>
                <a:gridCol w="743735"/>
              </a:tblGrid>
              <a:tr h="194165"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 dirty="0">
                        <a:effectLst/>
                        <a:latin typeface="Metrix-1"/>
                      </a:endParaRPr>
                    </a:p>
                  </a:txBody>
                  <a:tcPr marL="5332" marR="5332" marT="492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effectLst/>
                        <a:latin typeface="Metrix-1"/>
                      </a:endParaRPr>
                    </a:p>
                  </a:txBody>
                  <a:tcPr marL="5332" marR="5332" marT="492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effectLst/>
                        <a:latin typeface="Metrix-1"/>
                      </a:endParaRPr>
                    </a:p>
                  </a:txBody>
                  <a:tcPr marL="5332" marR="5332" marT="492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effectLst/>
                        <a:latin typeface="Metrix-1"/>
                      </a:endParaRPr>
                    </a:p>
                  </a:txBody>
                  <a:tcPr marL="5332" marR="5332" marT="492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effectLst/>
                        <a:latin typeface="Metrix-1"/>
                      </a:endParaRPr>
                    </a:p>
                  </a:txBody>
                  <a:tcPr marL="5332" marR="5332" marT="492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effectLst/>
                        <a:latin typeface="Metrix-1"/>
                      </a:endParaRPr>
                    </a:p>
                  </a:txBody>
                  <a:tcPr marL="5332" marR="5332" marT="492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effectLst/>
                        <a:latin typeface="Metrix-1"/>
                      </a:endParaRPr>
                    </a:p>
                  </a:txBody>
                  <a:tcPr marL="5332" marR="5332" marT="492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effectLst/>
                        <a:latin typeface="Metrix-1"/>
                      </a:endParaRPr>
                    </a:p>
                  </a:txBody>
                  <a:tcPr marL="5332" marR="5332" marT="492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effectLst/>
                        <a:latin typeface="Metrix-1"/>
                      </a:endParaRPr>
                    </a:p>
                  </a:txBody>
                  <a:tcPr marL="5332" marR="5332" marT="492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effectLst/>
                        <a:latin typeface="Metrix-1"/>
                      </a:endParaRPr>
                    </a:p>
                  </a:txBody>
                  <a:tcPr marL="5332" marR="5332" marT="492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effectLst/>
                        <a:latin typeface="Metrix-1"/>
                      </a:endParaRPr>
                    </a:p>
                  </a:txBody>
                  <a:tcPr marL="5332" marR="5332" marT="492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effectLst/>
                        <a:latin typeface="Metrix-1"/>
                      </a:endParaRPr>
                    </a:p>
                  </a:txBody>
                  <a:tcPr marL="5332" marR="5332" marT="492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effectLst/>
                        <a:latin typeface="Metrix-1"/>
                      </a:endParaRPr>
                    </a:p>
                  </a:txBody>
                  <a:tcPr marL="5332" marR="5332" marT="492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effectLst/>
                        <a:latin typeface="Metrix-1"/>
                      </a:endParaRPr>
                    </a:p>
                  </a:txBody>
                  <a:tcPr marL="5332" marR="5332" marT="492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effectLst/>
                        <a:latin typeface="Metrix-1"/>
                      </a:endParaRPr>
                    </a:p>
                  </a:txBody>
                  <a:tcPr marL="5332" marR="5332" marT="492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fontAlgn="b"/>
                      <a:endParaRPr lang="en-US" sz="1200" b="1" i="0" u="none" strike="noStrike" dirty="0">
                        <a:effectLst/>
                        <a:latin typeface="Metrix-1"/>
                      </a:endParaRPr>
                    </a:p>
                  </a:txBody>
                  <a:tcPr marL="5332" marR="5332" marT="492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178408">
                <a:tc>
                  <a:txBody>
                    <a:bodyPr/>
                    <a:lstStyle/>
                    <a:p>
                      <a:pPr algn="ctr" fontAlgn="b"/>
                      <a:endParaRPr lang="en-US" sz="1100" b="0" i="0" u="none" strike="noStrike" dirty="0">
                        <a:solidFill>
                          <a:srgbClr val="FFFFFF"/>
                        </a:solidFill>
                        <a:effectLst/>
                        <a:latin typeface="Metrix-1"/>
                      </a:endParaRPr>
                    </a:p>
                  </a:txBody>
                  <a:tcPr marL="5332" marR="5332" marT="492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100" b="0" i="0" u="none" strike="noStrike">
                        <a:effectLst/>
                        <a:latin typeface="Metrix-1"/>
                      </a:endParaRPr>
                    </a:p>
                  </a:txBody>
                  <a:tcPr marL="5332" marR="5332" marT="492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100" b="0" i="0" u="none" strike="noStrike">
                        <a:effectLst/>
                        <a:latin typeface="Metrix-1"/>
                      </a:endParaRPr>
                    </a:p>
                  </a:txBody>
                  <a:tcPr marL="5332" marR="5332" marT="492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100" b="0" i="0" u="none" strike="noStrike" dirty="0">
                        <a:effectLst/>
                        <a:latin typeface="Metrix-1"/>
                      </a:endParaRPr>
                    </a:p>
                  </a:txBody>
                  <a:tcPr marL="5332" marR="5332" marT="492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100" b="0" i="0" u="none" strike="noStrike">
                        <a:effectLst/>
                        <a:latin typeface="Metrix-1"/>
                      </a:endParaRPr>
                    </a:p>
                  </a:txBody>
                  <a:tcPr marL="5332" marR="5332" marT="492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100" b="0" i="0" u="none" strike="noStrike">
                        <a:effectLst/>
                        <a:latin typeface="Metrix-1"/>
                      </a:endParaRPr>
                    </a:p>
                  </a:txBody>
                  <a:tcPr marL="5332" marR="5332" marT="492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100" b="0" i="0" u="none" strike="noStrike">
                        <a:effectLst/>
                        <a:latin typeface="Metrix-1"/>
                      </a:endParaRPr>
                    </a:p>
                  </a:txBody>
                  <a:tcPr marL="5332" marR="5332" marT="492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100" b="0" i="0" u="none" strike="noStrike">
                        <a:effectLst/>
                        <a:latin typeface="Metrix-1"/>
                      </a:endParaRPr>
                    </a:p>
                  </a:txBody>
                  <a:tcPr marL="5332" marR="5332" marT="492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effectLst/>
                        <a:latin typeface="Metrix-1"/>
                      </a:endParaRPr>
                    </a:p>
                  </a:txBody>
                  <a:tcPr marL="5332" marR="5332" marT="492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effectLst/>
                        <a:latin typeface="Metrix-1"/>
                      </a:endParaRPr>
                    </a:p>
                  </a:txBody>
                  <a:tcPr marL="5332" marR="5332" marT="492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effectLst/>
                        <a:latin typeface="Metrix-1"/>
                      </a:endParaRPr>
                    </a:p>
                  </a:txBody>
                  <a:tcPr marL="5332" marR="5332" marT="492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 dirty="0">
                        <a:effectLst/>
                        <a:latin typeface="Metrix-1"/>
                      </a:endParaRPr>
                    </a:p>
                  </a:txBody>
                  <a:tcPr marL="5332" marR="5332" marT="492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effectLst/>
                        <a:latin typeface="Metrix-1"/>
                      </a:endParaRPr>
                    </a:p>
                  </a:txBody>
                  <a:tcPr marL="5332" marR="5332" marT="492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effectLst/>
                        <a:latin typeface="Metrix-1"/>
                      </a:endParaRPr>
                    </a:p>
                  </a:txBody>
                  <a:tcPr marL="5332" marR="5332" marT="492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effectLst/>
                        <a:latin typeface="Metrix-1"/>
                      </a:endParaRPr>
                    </a:p>
                  </a:txBody>
                  <a:tcPr marL="5332" marR="5332" marT="492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effectLst/>
                        <a:latin typeface="Metrix-1"/>
                      </a:endParaRPr>
                    </a:p>
                  </a:txBody>
                  <a:tcPr marL="5332" marR="5332" marT="492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effectLst/>
                        <a:latin typeface="Metrix-1"/>
                      </a:endParaRPr>
                    </a:p>
                  </a:txBody>
                  <a:tcPr marL="5332" marR="5332" marT="492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73930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sz="900" b="1" i="0" u="none" strike="noStrike">
                          <a:effectLst/>
                          <a:latin typeface="Metrix-1"/>
                        </a:rPr>
                        <a:t>pOf</a:t>
                      </a:r>
                    </a:p>
                  </a:txBody>
                  <a:tcPr marL="5332" marR="5332" marT="492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sz="900" b="1" i="0" u="none" strike="noStrike">
                          <a:effectLst/>
                          <a:latin typeface="Metrix-1"/>
                        </a:rPr>
                        <a:t>tajcpdkuf  pcef;</a:t>
                      </a:r>
                      <a:br>
                        <a:rPr lang="en-US" sz="900" b="1" i="0" u="none" strike="noStrike">
                          <a:effectLst/>
                          <a:latin typeface="Metrix-1"/>
                        </a:rPr>
                      </a:br>
                      <a:r>
                        <a:rPr lang="en-US" sz="900" b="1" i="0" u="none" strike="noStrike">
                          <a:effectLst/>
                          <a:latin typeface="Metrix-1"/>
                        </a:rPr>
                        <a:t>trnf</a:t>
                      </a:r>
                    </a:p>
                  </a:txBody>
                  <a:tcPr marL="5332" marR="5332" marT="492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en-US" sz="900" b="1" i="0" u="none" strike="noStrike">
                          <a:effectLst/>
                          <a:latin typeface="Metrix-1"/>
                        </a:rPr>
                        <a:t>yxrqifh</a:t>
                      </a:r>
                    </a:p>
                  </a:txBody>
                  <a:tcPr marL="5332" marR="5332" marT="492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en-US" sz="900" b="1" i="0" u="none" strike="noStrike">
                          <a:effectLst/>
                          <a:latin typeface="Metrix-1"/>
                        </a:rPr>
                        <a:t>'kwd,qifh</a:t>
                      </a:r>
                    </a:p>
                  </a:txBody>
                  <a:tcPr marL="5332" marR="5332" marT="492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5">
                  <a:txBody>
                    <a:bodyPr/>
                    <a:lstStyle/>
                    <a:p>
                      <a:pPr algn="ctr" fontAlgn="ctr"/>
                      <a:r>
                        <a:rPr lang="en-US" sz="900" b="1" i="0" u="none" strike="noStrike">
                          <a:effectLst/>
                          <a:latin typeface="Metrix-1"/>
                        </a:rPr>
                        <a:t>pkpkaygif;</a:t>
                      </a:r>
                    </a:p>
                  </a:txBody>
                  <a:tcPr marL="5332" marR="5332" marT="492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sz="900" b="1" i="0" u="none" strike="noStrike">
                          <a:effectLst/>
                          <a:latin typeface="Metrix-1"/>
                        </a:rPr>
                        <a:t>oifwef;</a:t>
                      </a:r>
                      <a:br>
                        <a:rPr lang="en-US" sz="900" b="1" i="0" u="none" strike="noStrike">
                          <a:effectLst/>
                          <a:latin typeface="Metrix-1"/>
                        </a:rPr>
                      </a:br>
                      <a:r>
                        <a:rPr lang="en-US" sz="900" b="1" i="0" u="none" strike="noStrike">
                          <a:effectLst/>
                          <a:latin typeface="Metrix-1"/>
                        </a:rPr>
                        <a:t>wuf&amp;uf</a:t>
                      </a:r>
                      <a:br>
                        <a:rPr lang="en-US" sz="900" b="1" i="0" u="none" strike="noStrike">
                          <a:effectLst/>
                          <a:latin typeface="Metrix-1"/>
                        </a:rPr>
                      </a:br>
                      <a:r>
                        <a:rPr lang="en-US" sz="900" b="1" i="0" u="none" strike="noStrike">
                          <a:effectLst/>
                          <a:latin typeface="Metrix-1"/>
                        </a:rPr>
                        <a:t>tqifh</a:t>
                      </a:r>
                      <a:br>
                        <a:rPr lang="en-US" sz="900" b="1" i="0" u="none" strike="noStrike">
                          <a:effectLst/>
                          <a:latin typeface="Metrix-1"/>
                        </a:rPr>
                      </a:br>
                      <a:r>
                        <a:rPr lang="en-US" sz="900" b="1" i="0" u="none" strike="noStrike">
                          <a:effectLst/>
                          <a:latin typeface="Metrix-1"/>
                        </a:rPr>
                        <a:t>(u^c^*)</a:t>
                      </a:r>
                    </a:p>
                  </a:txBody>
                  <a:tcPr marL="5332" marR="5332" marT="492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sz="900" b="1" i="0" u="none" strike="noStrike">
                          <a:effectLst/>
                          <a:latin typeface="Metrix-1"/>
                        </a:rPr>
                        <a:t>bmompHk</a:t>
                      </a:r>
                      <a:br>
                        <a:rPr lang="en-US" sz="900" b="1" i="0" u="none" strike="noStrike">
                          <a:effectLst/>
                          <a:latin typeface="Metrix-1"/>
                        </a:rPr>
                      </a:br>
                      <a:r>
                        <a:rPr lang="en-US" sz="900" b="1" i="0" u="none" strike="noStrike">
                          <a:effectLst/>
                          <a:latin typeface="Metrix-1"/>
                        </a:rPr>
                        <a:t>arQmfrSef;</a:t>
                      </a:r>
                      <a:br>
                        <a:rPr lang="en-US" sz="900" b="1" i="0" u="none" strike="noStrike">
                          <a:effectLst/>
                          <a:latin typeface="Metrix-1"/>
                        </a:rPr>
                      </a:br>
                      <a:r>
                        <a:rPr lang="en-US" sz="900" b="1" i="0" u="none" strike="noStrike">
                          <a:effectLst/>
                          <a:latin typeface="Metrix-1"/>
                        </a:rPr>
                        <a:t>&amp;v'f</a:t>
                      </a:r>
                      <a:br>
                        <a:rPr lang="en-US" sz="900" b="1" i="0" u="none" strike="noStrike">
                          <a:effectLst/>
                          <a:latin typeface="Metrix-1"/>
                        </a:rPr>
                      </a:br>
                      <a:r>
                        <a:rPr lang="en-US" sz="900" b="1" i="0" u="none" strike="noStrike">
                          <a:effectLst/>
                          <a:latin typeface="Metrix-1"/>
                        </a:rPr>
                        <a:t>tqifh</a:t>
                      </a:r>
                      <a:br>
                        <a:rPr lang="en-US" sz="900" b="1" i="0" u="none" strike="noStrike">
                          <a:effectLst/>
                          <a:latin typeface="Metrix-1"/>
                        </a:rPr>
                      </a:br>
                      <a:r>
                        <a:rPr lang="en-US" sz="900" b="1" i="0" u="none" strike="noStrike">
                          <a:effectLst/>
                          <a:latin typeface="Metrix-1"/>
                        </a:rPr>
                        <a:t>(u^c^*)</a:t>
                      </a:r>
                    </a:p>
                  </a:txBody>
                  <a:tcPr marL="5332" marR="5332" marT="492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sz="900" b="1" i="0" u="none" strike="noStrike">
                          <a:effectLst/>
                          <a:latin typeface="Metrix-1"/>
                        </a:rPr>
                        <a:t>oifMum;rI</a:t>
                      </a:r>
                      <a:br>
                        <a:rPr lang="en-US" sz="900" b="1" i="0" u="none" strike="noStrike">
                          <a:effectLst/>
                          <a:latin typeface="Metrix-1"/>
                        </a:rPr>
                      </a:br>
                      <a:r>
                        <a:rPr lang="en-US" sz="900" b="1" i="0" u="none" strike="noStrike">
                          <a:effectLst/>
                          <a:latin typeface="Metrix-1"/>
                        </a:rPr>
                        <a:t>jzpfpOf</a:t>
                      </a:r>
                      <a:br>
                        <a:rPr lang="en-US" sz="900" b="1" i="0" u="none" strike="noStrike">
                          <a:effectLst/>
                          <a:latin typeface="Metrix-1"/>
                        </a:rPr>
                      </a:br>
                      <a:r>
                        <a:rPr lang="en-US" sz="900" b="1" i="0" u="none" strike="noStrike">
                          <a:effectLst/>
                          <a:latin typeface="Metrix-1"/>
                        </a:rPr>
                        <a:t>tqifh</a:t>
                      </a:r>
                      <a:br>
                        <a:rPr lang="en-US" sz="900" b="1" i="0" u="none" strike="noStrike">
                          <a:effectLst/>
                          <a:latin typeface="Metrix-1"/>
                        </a:rPr>
                      </a:br>
                      <a:r>
                        <a:rPr lang="en-US" sz="900" b="1" i="0" u="none" strike="noStrike">
                          <a:effectLst/>
                          <a:latin typeface="Metrix-1"/>
                        </a:rPr>
                        <a:t>(aumif;^oifh^</a:t>
                      </a:r>
                      <a:br>
                        <a:rPr lang="en-US" sz="900" b="1" i="0" u="none" strike="noStrike">
                          <a:effectLst/>
                          <a:latin typeface="Metrix-1"/>
                        </a:rPr>
                      </a:br>
                      <a:r>
                        <a:rPr lang="en-US" sz="900" b="1" i="0" u="none" strike="noStrike">
                          <a:effectLst/>
                          <a:latin typeface="Metrix-1"/>
                        </a:rPr>
                        <a:t>BudK;pm;&amp;ef)</a:t>
                      </a:r>
                    </a:p>
                  </a:txBody>
                  <a:tcPr marL="5332" marR="5332" marT="492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sz="900" b="1" i="0" u="none" strike="noStrike">
                          <a:effectLst/>
                          <a:latin typeface="Metrix-1"/>
                        </a:rPr>
                        <a:t>oifwef;</a:t>
                      </a:r>
                      <a:br>
                        <a:rPr lang="en-US" sz="900" b="1" i="0" u="none" strike="noStrike">
                          <a:effectLst/>
                          <a:latin typeface="Metrix-1"/>
                        </a:rPr>
                      </a:br>
                      <a:r>
                        <a:rPr lang="en-US" sz="900" b="1" i="0" u="none" strike="noStrike">
                          <a:effectLst/>
                          <a:latin typeface="Metrix-1"/>
                        </a:rPr>
                        <a:t>tqifh</a:t>
                      </a:r>
                      <a:br>
                        <a:rPr lang="en-US" sz="900" b="1" i="0" u="none" strike="noStrike">
                          <a:effectLst/>
                          <a:latin typeface="Metrix-1"/>
                        </a:rPr>
                      </a:br>
                      <a:r>
                        <a:rPr lang="en-US" sz="900" b="1" i="0" u="none" strike="noStrike">
                          <a:effectLst/>
                          <a:latin typeface="Metrix-1"/>
                        </a:rPr>
                        <a:t>(u^c^*)</a:t>
                      </a:r>
                    </a:p>
                  </a:txBody>
                  <a:tcPr marL="5332" marR="5332" marT="492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878807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1" i="0" u="none" strike="noStrike">
                          <a:effectLst/>
                          <a:latin typeface="Metrix-1"/>
                        </a:rPr>
                        <a:t>pm&amp;if; &amp;Sd</a:t>
                      </a:r>
                      <a:br>
                        <a:rPr lang="en-US" sz="900" b="1" i="0" u="none" strike="noStrike">
                          <a:effectLst/>
                          <a:latin typeface="Metrix-1"/>
                        </a:rPr>
                      </a:br>
                      <a:r>
                        <a:rPr lang="en-US" sz="900" b="1" i="0" u="none" strike="noStrike">
                          <a:effectLst/>
                          <a:latin typeface="Metrix-1"/>
                        </a:rPr>
                        <a:t>OD;a&amp;</a:t>
                      </a:r>
                    </a:p>
                  </a:txBody>
                  <a:tcPr marL="5332" marR="5332" marT="492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1" i="0" u="none" strike="noStrike">
                          <a:effectLst/>
                          <a:latin typeface="Metrix-1"/>
                        </a:rPr>
                        <a:t>oifwef;</a:t>
                      </a:r>
                      <a:br>
                        <a:rPr lang="en-US" sz="900" b="1" i="0" u="none" strike="noStrike">
                          <a:effectLst/>
                          <a:latin typeface="Metrix-1"/>
                        </a:rPr>
                      </a:br>
                      <a:r>
                        <a:rPr lang="en-US" sz="900" b="1" i="0" u="none" strike="noStrike">
                          <a:effectLst/>
                          <a:latin typeface="Metrix-1"/>
                        </a:rPr>
                        <a:t>wuf&amp;uf</a:t>
                      </a:r>
                      <a:br>
                        <a:rPr lang="en-US" sz="900" b="1" i="0" u="none" strike="noStrike">
                          <a:effectLst/>
                          <a:latin typeface="Metrix-1"/>
                        </a:rPr>
                      </a:br>
                      <a:r>
                        <a:rPr lang="en-US" sz="900" b="1" i="0" u="none" strike="noStrike">
                          <a:effectLst/>
                          <a:latin typeface="Metrix-1"/>
                        </a:rPr>
                        <a:t>75</a:t>
                      </a:r>
                      <a:r>
                        <a:rPr lang="en-US" sz="900" b="1" i="0" u="none" strike="noStrike">
                          <a:effectLst/>
                          <a:latin typeface="Times New Roman"/>
                        </a:rPr>
                        <a:t>%</a:t>
                      </a:r>
                      <a:r>
                        <a:rPr lang="en-US" sz="900" b="1" i="0" u="none" strike="noStrike">
                          <a:effectLst/>
                          <a:latin typeface="Metrix-1"/>
                        </a:rPr>
                        <a:t/>
                      </a:r>
                      <a:br>
                        <a:rPr lang="en-US" sz="900" b="1" i="0" u="none" strike="noStrike">
                          <a:effectLst/>
                          <a:latin typeface="Metrix-1"/>
                        </a:rPr>
                      </a:br>
                      <a:r>
                        <a:rPr lang="en-US" sz="900" b="1" i="0" u="none" strike="noStrike">
                          <a:effectLst/>
                          <a:latin typeface="Metrix-1"/>
                        </a:rPr>
                        <a:t>jynhfol</a:t>
                      </a:r>
                      <a:br>
                        <a:rPr lang="en-US" sz="900" b="1" i="0" u="none" strike="noStrike">
                          <a:effectLst/>
                          <a:latin typeface="Metrix-1"/>
                        </a:rPr>
                      </a:br>
                      <a:r>
                        <a:rPr lang="en-US" sz="900" b="1" i="0" u="none" strike="noStrike">
                          <a:effectLst/>
                          <a:latin typeface="Metrix-1"/>
                        </a:rPr>
                        <a:t>OD;a&amp;</a:t>
                      </a:r>
                    </a:p>
                  </a:txBody>
                  <a:tcPr marL="5332" marR="5332" marT="492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1" i="0" u="none" strike="noStrike">
                          <a:effectLst/>
                          <a:latin typeface="Metrix-1"/>
                        </a:rPr>
                        <a:t>bmompHk</a:t>
                      </a:r>
                      <a:br>
                        <a:rPr lang="en-US" sz="900" b="1" i="0" u="none" strike="noStrike">
                          <a:effectLst/>
                          <a:latin typeface="Metrix-1"/>
                        </a:rPr>
                      </a:br>
                      <a:r>
                        <a:rPr lang="en-US" sz="900" b="1" i="0" u="none" strike="noStrike">
                          <a:effectLst/>
                          <a:latin typeface="Metrix-1"/>
                        </a:rPr>
                        <a:t>arQmfrSef;&amp;v'f</a:t>
                      </a:r>
                      <a:br>
                        <a:rPr lang="en-US" sz="900" b="1" i="0" u="none" strike="noStrike">
                          <a:effectLst/>
                          <a:latin typeface="Metrix-1"/>
                        </a:rPr>
                      </a:br>
                      <a:r>
                        <a:rPr lang="en-US" sz="900" b="1" i="0" u="none" strike="noStrike">
                          <a:effectLst/>
                          <a:latin typeface="Metrix-1"/>
                        </a:rPr>
                        <a:t>60</a:t>
                      </a:r>
                      <a:r>
                        <a:rPr lang="en-US" sz="900" b="1" i="0" u="none" strike="noStrike">
                          <a:effectLst/>
                          <a:latin typeface="Times New Roman"/>
                        </a:rPr>
                        <a:t>%</a:t>
                      </a:r>
                      <a:r>
                        <a:rPr lang="en-US" sz="900" b="1" i="0" u="none" strike="noStrike">
                          <a:effectLst/>
                          <a:latin typeface="Metrix-1"/>
                        </a:rPr>
                        <a:t>jynhfol</a:t>
                      </a:r>
                      <a:br>
                        <a:rPr lang="en-US" sz="900" b="1" i="0" u="none" strike="noStrike">
                          <a:effectLst/>
                          <a:latin typeface="Metrix-1"/>
                        </a:rPr>
                      </a:br>
                      <a:r>
                        <a:rPr lang="en-US" sz="900" b="1" i="0" u="none" strike="noStrike">
                          <a:effectLst/>
                          <a:latin typeface="Metrix-1"/>
                        </a:rPr>
                        <a:t>OD;a&amp;</a:t>
                      </a:r>
                    </a:p>
                  </a:txBody>
                  <a:tcPr marL="5332" marR="5332" marT="492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1" i="0" u="none" strike="noStrike">
                          <a:effectLst/>
                          <a:latin typeface="Metrix-1"/>
                        </a:rPr>
                        <a:t>pm&amp;if; &amp;Sd</a:t>
                      </a:r>
                      <a:br>
                        <a:rPr lang="en-US" sz="900" b="1" i="0" u="none" strike="noStrike">
                          <a:effectLst/>
                          <a:latin typeface="Metrix-1"/>
                        </a:rPr>
                      </a:br>
                      <a:r>
                        <a:rPr lang="en-US" sz="900" b="1" i="0" u="none" strike="noStrike">
                          <a:effectLst/>
                          <a:latin typeface="Metrix-1"/>
                        </a:rPr>
                        <a:t>OD;a&amp;</a:t>
                      </a:r>
                    </a:p>
                  </a:txBody>
                  <a:tcPr marL="5332" marR="5332" marT="492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1" i="0" u="none" strike="noStrike">
                          <a:effectLst/>
                          <a:latin typeface="Metrix-1"/>
                        </a:rPr>
                        <a:t>oifwef;</a:t>
                      </a:r>
                      <a:br>
                        <a:rPr lang="en-US" sz="900" b="1" i="0" u="none" strike="noStrike">
                          <a:effectLst/>
                          <a:latin typeface="Metrix-1"/>
                        </a:rPr>
                      </a:br>
                      <a:r>
                        <a:rPr lang="en-US" sz="900" b="1" i="0" u="none" strike="noStrike">
                          <a:effectLst/>
                          <a:latin typeface="Metrix-1"/>
                        </a:rPr>
                        <a:t>wuf&amp;uf</a:t>
                      </a:r>
                      <a:br>
                        <a:rPr lang="en-US" sz="900" b="1" i="0" u="none" strike="noStrike">
                          <a:effectLst/>
                          <a:latin typeface="Metrix-1"/>
                        </a:rPr>
                      </a:br>
                      <a:r>
                        <a:rPr lang="en-US" sz="900" b="1" i="0" u="none" strike="noStrike">
                          <a:effectLst/>
                          <a:latin typeface="Metrix-1"/>
                        </a:rPr>
                        <a:t>75</a:t>
                      </a:r>
                      <a:r>
                        <a:rPr lang="en-US" sz="900" b="1" i="0" u="none" strike="noStrike">
                          <a:effectLst/>
                          <a:latin typeface="Times New Roman"/>
                        </a:rPr>
                        <a:t>%</a:t>
                      </a:r>
                      <a:r>
                        <a:rPr lang="en-US" sz="900" b="1" i="0" u="none" strike="noStrike">
                          <a:effectLst/>
                          <a:latin typeface="Metrix-1"/>
                        </a:rPr>
                        <a:t/>
                      </a:r>
                      <a:br>
                        <a:rPr lang="en-US" sz="900" b="1" i="0" u="none" strike="noStrike">
                          <a:effectLst/>
                          <a:latin typeface="Metrix-1"/>
                        </a:rPr>
                      </a:br>
                      <a:r>
                        <a:rPr lang="en-US" sz="900" b="1" i="0" u="none" strike="noStrike">
                          <a:effectLst/>
                          <a:latin typeface="Metrix-1"/>
                        </a:rPr>
                        <a:t>jynhfol</a:t>
                      </a:r>
                      <a:br>
                        <a:rPr lang="en-US" sz="900" b="1" i="0" u="none" strike="noStrike">
                          <a:effectLst/>
                          <a:latin typeface="Metrix-1"/>
                        </a:rPr>
                      </a:br>
                      <a:r>
                        <a:rPr lang="en-US" sz="900" b="1" i="0" u="none" strike="noStrike">
                          <a:effectLst/>
                          <a:latin typeface="Metrix-1"/>
                        </a:rPr>
                        <a:t>OD;a&amp;</a:t>
                      </a:r>
                    </a:p>
                  </a:txBody>
                  <a:tcPr marL="5332" marR="5332" marT="492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1" i="0" u="none" strike="noStrike">
                          <a:effectLst/>
                          <a:latin typeface="Metrix-1"/>
                        </a:rPr>
                        <a:t>bmompHk</a:t>
                      </a:r>
                      <a:br>
                        <a:rPr lang="en-US" sz="900" b="1" i="0" u="none" strike="noStrike">
                          <a:effectLst/>
                          <a:latin typeface="Metrix-1"/>
                        </a:rPr>
                      </a:br>
                      <a:r>
                        <a:rPr lang="en-US" sz="900" b="1" i="0" u="none" strike="noStrike">
                          <a:effectLst/>
                          <a:latin typeface="Metrix-1"/>
                        </a:rPr>
                        <a:t>arQmfrSef;&amp;v'f</a:t>
                      </a:r>
                      <a:br>
                        <a:rPr lang="en-US" sz="900" b="1" i="0" u="none" strike="noStrike">
                          <a:effectLst/>
                          <a:latin typeface="Metrix-1"/>
                        </a:rPr>
                      </a:br>
                      <a:r>
                        <a:rPr lang="en-US" sz="900" b="1" i="0" u="none" strike="noStrike">
                          <a:effectLst/>
                          <a:latin typeface="Metrix-1"/>
                        </a:rPr>
                        <a:t>60</a:t>
                      </a:r>
                      <a:r>
                        <a:rPr lang="en-US" sz="900" b="1" i="0" u="none" strike="noStrike">
                          <a:effectLst/>
                          <a:latin typeface="Times New Roman"/>
                        </a:rPr>
                        <a:t>%</a:t>
                      </a:r>
                      <a:r>
                        <a:rPr lang="en-US" sz="900" b="1" i="0" u="none" strike="noStrike">
                          <a:effectLst/>
                          <a:latin typeface="Metrix-1"/>
                        </a:rPr>
                        <a:t>jynhfol</a:t>
                      </a:r>
                      <a:br>
                        <a:rPr lang="en-US" sz="900" b="1" i="0" u="none" strike="noStrike">
                          <a:effectLst/>
                          <a:latin typeface="Metrix-1"/>
                        </a:rPr>
                      </a:br>
                      <a:r>
                        <a:rPr lang="en-US" sz="900" b="1" i="0" u="none" strike="noStrike">
                          <a:effectLst/>
                          <a:latin typeface="Metrix-1"/>
                        </a:rPr>
                        <a:t>OD;a&amp;</a:t>
                      </a:r>
                    </a:p>
                  </a:txBody>
                  <a:tcPr marL="5332" marR="5332" marT="492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1" i="0" u="none" strike="noStrike">
                          <a:effectLst/>
                          <a:latin typeface="Metrix-1"/>
                        </a:rPr>
                        <a:t>pm&amp;if; &amp;Sd</a:t>
                      </a:r>
                      <a:br>
                        <a:rPr lang="en-US" sz="900" b="1" i="0" u="none" strike="noStrike">
                          <a:effectLst/>
                          <a:latin typeface="Metrix-1"/>
                        </a:rPr>
                      </a:br>
                      <a:r>
                        <a:rPr lang="en-US" sz="900" b="1" i="0" u="none" strike="noStrike">
                          <a:effectLst/>
                          <a:latin typeface="Metrix-1"/>
                        </a:rPr>
                        <a:t>OD;a&amp;</a:t>
                      </a:r>
                    </a:p>
                  </a:txBody>
                  <a:tcPr marL="5332" marR="5332" marT="492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1" i="0" u="none" strike="noStrike">
                          <a:effectLst/>
                          <a:latin typeface="Metrix-1"/>
                        </a:rPr>
                        <a:t>oifwef;</a:t>
                      </a:r>
                      <a:br>
                        <a:rPr lang="en-US" sz="900" b="1" i="0" u="none" strike="noStrike">
                          <a:effectLst/>
                          <a:latin typeface="Metrix-1"/>
                        </a:rPr>
                      </a:br>
                      <a:r>
                        <a:rPr lang="en-US" sz="900" b="1" i="0" u="none" strike="noStrike">
                          <a:effectLst/>
                          <a:latin typeface="Metrix-1"/>
                        </a:rPr>
                        <a:t>wuf&amp;uf</a:t>
                      </a:r>
                      <a:br>
                        <a:rPr lang="en-US" sz="900" b="1" i="0" u="none" strike="noStrike">
                          <a:effectLst/>
                          <a:latin typeface="Metrix-1"/>
                        </a:rPr>
                      </a:br>
                      <a:r>
                        <a:rPr lang="en-US" sz="900" b="1" i="0" u="none" strike="noStrike">
                          <a:effectLst/>
                          <a:latin typeface="Metrix-1"/>
                        </a:rPr>
                        <a:t>75</a:t>
                      </a:r>
                      <a:r>
                        <a:rPr lang="en-US" sz="900" b="1" i="0" u="none" strike="noStrike">
                          <a:effectLst/>
                          <a:latin typeface="Times New Roman"/>
                        </a:rPr>
                        <a:t>%</a:t>
                      </a:r>
                      <a:r>
                        <a:rPr lang="en-US" sz="900" b="1" i="0" u="none" strike="noStrike">
                          <a:effectLst/>
                          <a:latin typeface="Metrix-1"/>
                        </a:rPr>
                        <a:t/>
                      </a:r>
                      <a:br>
                        <a:rPr lang="en-US" sz="900" b="1" i="0" u="none" strike="noStrike">
                          <a:effectLst/>
                          <a:latin typeface="Metrix-1"/>
                        </a:rPr>
                      </a:br>
                      <a:r>
                        <a:rPr lang="en-US" sz="900" b="1" i="0" u="none" strike="noStrike">
                          <a:effectLst/>
                          <a:latin typeface="Metrix-1"/>
                        </a:rPr>
                        <a:t>jynfhol</a:t>
                      </a:r>
                      <a:br>
                        <a:rPr lang="en-US" sz="900" b="1" i="0" u="none" strike="noStrike">
                          <a:effectLst/>
                          <a:latin typeface="Metrix-1"/>
                        </a:rPr>
                      </a:br>
                      <a:r>
                        <a:rPr lang="en-US" sz="900" b="1" i="0" u="none" strike="noStrike">
                          <a:effectLst/>
                          <a:latin typeface="Metrix-1"/>
                        </a:rPr>
                        <a:t>OD;a&amp;</a:t>
                      </a:r>
                    </a:p>
                  </a:txBody>
                  <a:tcPr marL="5332" marR="5332" marT="492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1" i="0" u="none" strike="noStrike">
                          <a:effectLst/>
                          <a:latin typeface="Metrix-1"/>
                        </a:rPr>
                        <a:t>oifwef;</a:t>
                      </a:r>
                      <a:br>
                        <a:rPr lang="en-US" sz="900" b="1" i="0" u="none" strike="noStrike">
                          <a:effectLst/>
                          <a:latin typeface="Metrix-1"/>
                        </a:rPr>
                      </a:br>
                      <a:r>
                        <a:rPr lang="en-US" sz="900" b="1" i="0" u="none" strike="noStrike">
                          <a:effectLst/>
                          <a:latin typeface="Metrix-1"/>
                        </a:rPr>
                        <a:t>wuf&amp;uf</a:t>
                      </a:r>
                      <a:br>
                        <a:rPr lang="en-US" sz="900" b="1" i="0" u="none" strike="noStrike">
                          <a:effectLst/>
                          <a:latin typeface="Metrix-1"/>
                        </a:rPr>
                      </a:br>
                      <a:r>
                        <a:rPr lang="en-US" sz="900" b="1" i="0" u="none" strike="noStrike">
                          <a:effectLst/>
                          <a:latin typeface="Metrix-1"/>
                        </a:rPr>
                        <a:t>75</a:t>
                      </a:r>
                      <a:r>
                        <a:rPr lang="en-US" sz="900" b="1" i="0" u="none" strike="noStrike">
                          <a:effectLst/>
                          <a:latin typeface="Times New Roman"/>
                        </a:rPr>
                        <a:t>%</a:t>
                      </a:r>
                      <a:r>
                        <a:rPr lang="en-US" sz="900" b="1" i="0" u="none" strike="noStrike">
                          <a:effectLst/>
                          <a:latin typeface="Metrix-1"/>
                        </a:rPr>
                        <a:t/>
                      </a:r>
                      <a:br>
                        <a:rPr lang="en-US" sz="900" b="1" i="0" u="none" strike="noStrike">
                          <a:effectLst/>
                          <a:latin typeface="Metrix-1"/>
                        </a:rPr>
                      </a:br>
                      <a:r>
                        <a:rPr lang="en-US" sz="900" b="1" i="0" u="none" strike="noStrike">
                          <a:effectLst/>
                          <a:latin typeface="Metrix-1"/>
                        </a:rPr>
                        <a:t>jynfhol</a:t>
                      </a:r>
                      <a:br>
                        <a:rPr lang="en-US" sz="900" b="1" i="0" u="none" strike="noStrike">
                          <a:effectLst/>
                          <a:latin typeface="Metrix-1"/>
                        </a:rPr>
                      </a:br>
                      <a:r>
                        <a:rPr lang="en-US" sz="900" b="1" i="0" u="none" strike="noStrike">
                          <a:effectLst/>
                          <a:latin typeface="Metrix-1"/>
                        </a:rPr>
                        <a:t>&amp;mEIef;</a:t>
                      </a:r>
                    </a:p>
                  </a:txBody>
                  <a:tcPr marL="5332" marR="5332" marT="492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1" i="0" u="none" strike="noStrike">
                          <a:effectLst/>
                          <a:latin typeface="Metrix-1"/>
                        </a:rPr>
                        <a:t>bmompHk</a:t>
                      </a:r>
                      <a:br>
                        <a:rPr lang="en-US" sz="900" b="1" i="0" u="none" strike="noStrike">
                          <a:effectLst/>
                          <a:latin typeface="Metrix-1"/>
                        </a:rPr>
                      </a:br>
                      <a:r>
                        <a:rPr lang="en-US" sz="900" b="1" i="0" u="none" strike="noStrike">
                          <a:effectLst/>
                          <a:latin typeface="Metrix-1"/>
                        </a:rPr>
                        <a:t>arQmfrSef;&amp;v'f</a:t>
                      </a:r>
                      <a:br>
                        <a:rPr lang="en-US" sz="900" b="1" i="0" u="none" strike="noStrike">
                          <a:effectLst/>
                          <a:latin typeface="Metrix-1"/>
                        </a:rPr>
                      </a:br>
                      <a:r>
                        <a:rPr lang="en-US" sz="900" b="1" i="0" u="none" strike="noStrike">
                          <a:effectLst/>
                          <a:latin typeface="Metrix-1"/>
                        </a:rPr>
                        <a:t>60</a:t>
                      </a:r>
                      <a:r>
                        <a:rPr lang="en-US" sz="900" b="1" i="0" u="none" strike="noStrike">
                          <a:effectLst/>
                          <a:latin typeface="Times New Roman"/>
                        </a:rPr>
                        <a:t>%</a:t>
                      </a:r>
                      <a:r>
                        <a:rPr lang="en-US" sz="900" b="1" i="0" u="none" strike="noStrike">
                          <a:effectLst/>
                          <a:latin typeface="Metrix-1"/>
                        </a:rPr>
                        <a:t>jynhfol</a:t>
                      </a:r>
                      <a:br>
                        <a:rPr lang="en-US" sz="900" b="1" i="0" u="none" strike="noStrike">
                          <a:effectLst/>
                          <a:latin typeface="Metrix-1"/>
                        </a:rPr>
                      </a:br>
                      <a:r>
                        <a:rPr lang="en-US" sz="900" b="1" i="0" u="none" strike="noStrike">
                          <a:effectLst/>
                          <a:latin typeface="Metrix-1"/>
                        </a:rPr>
                        <a:t>OD;a&amp;</a:t>
                      </a:r>
                    </a:p>
                  </a:txBody>
                  <a:tcPr marL="5332" marR="5332" marT="492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1" i="0" u="none" strike="noStrike">
                          <a:effectLst/>
                          <a:latin typeface="Metrix-1"/>
                        </a:rPr>
                        <a:t>bmompHk</a:t>
                      </a:r>
                      <a:br>
                        <a:rPr lang="en-US" sz="900" b="1" i="0" u="none" strike="noStrike">
                          <a:effectLst/>
                          <a:latin typeface="Metrix-1"/>
                        </a:rPr>
                      </a:br>
                      <a:r>
                        <a:rPr lang="en-US" sz="900" b="1" i="0" u="none" strike="noStrike">
                          <a:effectLst/>
                          <a:latin typeface="Metrix-1"/>
                        </a:rPr>
                        <a:t>arQmfrSef;&amp;v'f</a:t>
                      </a:r>
                      <a:br>
                        <a:rPr lang="en-US" sz="900" b="1" i="0" u="none" strike="noStrike">
                          <a:effectLst/>
                          <a:latin typeface="Metrix-1"/>
                        </a:rPr>
                      </a:br>
                      <a:r>
                        <a:rPr lang="en-US" sz="900" b="1" i="0" u="none" strike="noStrike">
                          <a:effectLst/>
                          <a:latin typeface="Metrix-1"/>
                        </a:rPr>
                        <a:t>60</a:t>
                      </a:r>
                      <a:r>
                        <a:rPr lang="en-US" sz="900" b="1" i="0" u="none" strike="noStrike">
                          <a:effectLst/>
                          <a:latin typeface="Times New Roman"/>
                        </a:rPr>
                        <a:t>%</a:t>
                      </a:r>
                      <a:r>
                        <a:rPr lang="en-US" sz="900" b="1" i="0" u="none" strike="noStrike">
                          <a:effectLst/>
                          <a:latin typeface="Metrix-1"/>
                        </a:rPr>
                        <a:t>jynhfol</a:t>
                      </a:r>
                      <a:br>
                        <a:rPr lang="en-US" sz="900" b="1" i="0" u="none" strike="noStrike">
                          <a:effectLst/>
                          <a:latin typeface="Metrix-1"/>
                        </a:rPr>
                      </a:br>
                      <a:r>
                        <a:rPr lang="en-US" sz="900" b="1" i="0" u="none" strike="noStrike">
                          <a:effectLst/>
                          <a:latin typeface="Metrix-1"/>
                        </a:rPr>
                        <a:t>&amp;mEIef;</a:t>
                      </a:r>
                    </a:p>
                  </a:txBody>
                  <a:tcPr marL="5332" marR="5332" marT="492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288702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 dirty="0">
                          <a:solidFill>
                            <a:srgbClr val="FF0000"/>
                          </a:solidFill>
                          <a:effectLst/>
                          <a:latin typeface="Metrix-1"/>
                        </a:rPr>
                        <a:t>1</a:t>
                      </a:r>
                    </a:p>
                  </a:txBody>
                  <a:tcPr marL="5332" marR="5332" marT="492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 dirty="0">
                          <a:solidFill>
                            <a:srgbClr val="FF0000"/>
                          </a:solidFill>
                          <a:effectLst/>
                          <a:latin typeface="Metrix-1"/>
                        </a:rPr>
                        <a:t>2</a:t>
                      </a:r>
                    </a:p>
                  </a:txBody>
                  <a:tcPr marL="5332" marR="5332" marT="492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 dirty="0">
                          <a:solidFill>
                            <a:srgbClr val="FF0000"/>
                          </a:solidFill>
                          <a:effectLst/>
                          <a:latin typeface="Metrix-1"/>
                        </a:rPr>
                        <a:t>3</a:t>
                      </a:r>
                    </a:p>
                  </a:txBody>
                  <a:tcPr marL="5332" marR="5332" marT="492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 dirty="0">
                          <a:solidFill>
                            <a:srgbClr val="FF0000"/>
                          </a:solidFill>
                          <a:effectLst/>
                          <a:latin typeface="Metrix-1"/>
                        </a:rPr>
                        <a:t>4</a:t>
                      </a:r>
                    </a:p>
                  </a:txBody>
                  <a:tcPr marL="5332" marR="5332" marT="492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 dirty="0">
                          <a:solidFill>
                            <a:srgbClr val="FF0000"/>
                          </a:solidFill>
                          <a:effectLst/>
                          <a:latin typeface="Metrix-1"/>
                        </a:rPr>
                        <a:t>5</a:t>
                      </a:r>
                    </a:p>
                  </a:txBody>
                  <a:tcPr marL="5332" marR="5332" marT="492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 dirty="0">
                          <a:solidFill>
                            <a:srgbClr val="FF0000"/>
                          </a:solidFill>
                          <a:effectLst/>
                          <a:latin typeface="Metrix-1"/>
                        </a:rPr>
                        <a:t>6</a:t>
                      </a:r>
                    </a:p>
                  </a:txBody>
                  <a:tcPr marL="5332" marR="5332" marT="492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 dirty="0">
                          <a:solidFill>
                            <a:srgbClr val="FF0000"/>
                          </a:solidFill>
                          <a:effectLst/>
                          <a:latin typeface="Metrix-1"/>
                        </a:rPr>
                        <a:t>7</a:t>
                      </a:r>
                    </a:p>
                  </a:txBody>
                  <a:tcPr marL="5332" marR="5332" marT="492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 dirty="0">
                          <a:solidFill>
                            <a:srgbClr val="FF0000"/>
                          </a:solidFill>
                          <a:effectLst/>
                          <a:latin typeface="Metrix-1"/>
                        </a:rPr>
                        <a:t>8</a:t>
                      </a:r>
                    </a:p>
                  </a:txBody>
                  <a:tcPr marL="5332" marR="5332" marT="492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 dirty="0">
                          <a:solidFill>
                            <a:srgbClr val="FF0000"/>
                          </a:solidFill>
                          <a:effectLst/>
                          <a:latin typeface="Metrix-1"/>
                        </a:rPr>
                        <a:t>9</a:t>
                      </a:r>
                    </a:p>
                  </a:txBody>
                  <a:tcPr marL="5332" marR="5332" marT="492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 dirty="0">
                          <a:solidFill>
                            <a:srgbClr val="FF0000"/>
                          </a:solidFill>
                          <a:effectLst/>
                          <a:latin typeface="Metrix-1"/>
                        </a:rPr>
                        <a:t>10</a:t>
                      </a:r>
                    </a:p>
                  </a:txBody>
                  <a:tcPr marL="5332" marR="5332" marT="492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 dirty="0">
                          <a:solidFill>
                            <a:srgbClr val="FF0000"/>
                          </a:solidFill>
                          <a:effectLst/>
                          <a:latin typeface="Metrix-1"/>
                        </a:rPr>
                        <a:t>11</a:t>
                      </a:r>
                    </a:p>
                  </a:txBody>
                  <a:tcPr marL="5332" marR="5332" marT="492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 dirty="0">
                          <a:solidFill>
                            <a:srgbClr val="FF0000"/>
                          </a:solidFill>
                          <a:effectLst/>
                          <a:latin typeface="Metrix-1"/>
                        </a:rPr>
                        <a:t>12</a:t>
                      </a:r>
                    </a:p>
                  </a:txBody>
                  <a:tcPr marL="5332" marR="5332" marT="492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 dirty="0">
                          <a:solidFill>
                            <a:srgbClr val="FF0000"/>
                          </a:solidFill>
                          <a:effectLst/>
                          <a:latin typeface="Metrix-1"/>
                        </a:rPr>
                        <a:t>13</a:t>
                      </a:r>
                    </a:p>
                  </a:txBody>
                  <a:tcPr marL="5332" marR="5332" marT="492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 dirty="0">
                          <a:solidFill>
                            <a:srgbClr val="FF0000"/>
                          </a:solidFill>
                          <a:effectLst/>
                          <a:latin typeface="Metrix-1"/>
                        </a:rPr>
                        <a:t>14</a:t>
                      </a:r>
                    </a:p>
                  </a:txBody>
                  <a:tcPr marL="5332" marR="5332" marT="492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 dirty="0">
                          <a:solidFill>
                            <a:srgbClr val="FF0000"/>
                          </a:solidFill>
                          <a:effectLst/>
                          <a:latin typeface="Metrix-1"/>
                        </a:rPr>
                        <a:t>15</a:t>
                      </a:r>
                    </a:p>
                  </a:txBody>
                  <a:tcPr marL="5332" marR="5332" marT="492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 dirty="0">
                          <a:solidFill>
                            <a:srgbClr val="FF0000"/>
                          </a:solidFill>
                          <a:effectLst/>
                          <a:latin typeface="Metrix-1"/>
                        </a:rPr>
                        <a:t>16</a:t>
                      </a:r>
                    </a:p>
                  </a:txBody>
                  <a:tcPr marL="5332" marR="5332" marT="492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 dirty="0">
                          <a:solidFill>
                            <a:srgbClr val="FF0000"/>
                          </a:solidFill>
                          <a:effectLst/>
                          <a:latin typeface="Metrix-1"/>
                        </a:rPr>
                        <a:t>17</a:t>
                      </a:r>
                    </a:p>
                  </a:txBody>
                  <a:tcPr marL="5332" marR="5332" marT="492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95788"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effectLst/>
                          <a:latin typeface="Metrix-1"/>
                        </a:rPr>
                        <a:t> </a:t>
                      </a:r>
                      <a:r>
                        <a:rPr lang="en-US" sz="1800" b="0" i="0" u="none" strike="noStrike" dirty="0" smtClean="0">
                          <a:effectLst/>
                          <a:latin typeface="Metrix-1"/>
                        </a:rPr>
                        <a:t>1</a:t>
                      </a:r>
                      <a:endParaRPr lang="en-US" sz="1800" b="0" i="0" u="none" strike="noStrike" dirty="0">
                        <a:effectLst/>
                        <a:latin typeface="Metrix-1"/>
                      </a:endParaRPr>
                    </a:p>
                  </a:txBody>
                  <a:tcPr marL="5332" marR="5332" marT="492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0" i="0" u="none" strike="noStrike" dirty="0" smtClean="0">
                          <a:effectLst/>
                          <a:latin typeface="Metrix-1"/>
                        </a:rPr>
                        <a:t>x-1</a:t>
                      </a:r>
                      <a:endParaRPr lang="en-US" sz="1800" b="0" i="0" u="none" strike="noStrike" dirty="0">
                        <a:effectLst/>
                        <a:latin typeface="Metrix-1"/>
                      </a:endParaRPr>
                    </a:p>
                  </a:txBody>
                  <a:tcPr marL="5332" marR="5332" marT="492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 dirty="0">
                          <a:effectLst/>
                          <a:latin typeface="Metrix-1"/>
                        </a:rPr>
                        <a:t> </a:t>
                      </a:r>
                      <a:r>
                        <a:rPr lang="en-US" sz="1800" b="0" i="0" u="none" strike="noStrike" dirty="0" smtClean="0">
                          <a:effectLst/>
                          <a:latin typeface="Metrix-1"/>
                        </a:rPr>
                        <a:t>20</a:t>
                      </a:r>
                      <a:endParaRPr lang="en-US" sz="1800" b="0" i="0" u="none" strike="noStrike" dirty="0">
                        <a:effectLst/>
                        <a:latin typeface="Metrix-1"/>
                      </a:endParaRPr>
                    </a:p>
                  </a:txBody>
                  <a:tcPr marL="5332" marR="5332" marT="492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 dirty="0">
                          <a:effectLst/>
                          <a:latin typeface="Metrix-1"/>
                        </a:rPr>
                        <a:t> </a:t>
                      </a:r>
                      <a:r>
                        <a:rPr lang="en-US" sz="1800" b="0" i="0" u="none" strike="noStrike" dirty="0" smtClean="0">
                          <a:effectLst/>
                          <a:latin typeface="Metrix-1"/>
                        </a:rPr>
                        <a:t>20</a:t>
                      </a:r>
                      <a:endParaRPr lang="en-US" sz="1800" b="0" i="0" u="none" strike="noStrike" dirty="0">
                        <a:effectLst/>
                        <a:latin typeface="Metrix-1"/>
                      </a:endParaRPr>
                    </a:p>
                  </a:txBody>
                  <a:tcPr marL="5332" marR="5332" marT="492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 dirty="0">
                          <a:effectLst/>
                          <a:latin typeface="Metrix-1"/>
                        </a:rPr>
                        <a:t> </a:t>
                      </a:r>
                      <a:r>
                        <a:rPr lang="en-US" sz="1800" b="0" i="0" u="none" strike="noStrike" dirty="0" smtClean="0">
                          <a:effectLst/>
                          <a:latin typeface="Metrix-1"/>
                        </a:rPr>
                        <a:t>18</a:t>
                      </a:r>
                      <a:endParaRPr lang="en-US" sz="1800" b="0" i="0" u="none" strike="noStrike" dirty="0">
                        <a:effectLst/>
                        <a:latin typeface="Metrix-1"/>
                      </a:endParaRPr>
                    </a:p>
                  </a:txBody>
                  <a:tcPr marL="5332" marR="5332" marT="492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 dirty="0">
                          <a:effectLst/>
                          <a:latin typeface="Metrix-1"/>
                        </a:rPr>
                        <a:t> </a:t>
                      </a:r>
                      <a:r>
                        <a:rPr lang="en-US" sz="1800" b="0" i="0" u="none" strike="noStrike" dirty="0" smtClean="0">
                          <a:effectLst/>
                          <a:latin typeface="Metrix-1"/>
                        </a:rPr>
                        <a:t>12</a:t>
                      </a:r>
                      <a:endParaRPr lang="en-US" sz="1800" b="0" i="0" u="none" strike="noStrike" dirty="0">
                        <a:effectLst/>
                        <a:latin typeface="Metrix-1"/>
                      </a:endParaRPr>
                    </a:p>
                  </a:txBody>
                  <a:tcPr marL="5332" marR="5332" marT="492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 dirty="0">
                          <a:effectLst/>
                          <a:latin typeface="Metrix-1"/>
                        </a:rPr>
                        <a:t> </a:t>
                      </a:r>
                      <a:r>
                        <a:rPr lang="en-US" sz="1800" b="0" i="0" u="none" strike="noStrike" dirty="0" smtClean="0">
                          <a:effectLst/>
                          <a:latin typeface="Metrix-1"/>
                        </a:rPr>
                        <a:t>12</a:t>
                      </a:r>
                      <a:endParaRPr lang="en-US" sz="1800" b="0" i="0" u="none" strike="noStrike" dirty="0">
                        <a:effectLst/>
                        <a:latin typeface="Metrix-1"/>
                      </a:endParaRPr>
                    </a:p>
                  </a:txBody>
                  <a:tcPr marL="5332" marR="5332" marT="492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 dirty="0">
                          <a:effectLst/>
                          <a:latin typeface="Metrix-1"/>
                        </a:rPr>
                        <a:t> </a:t>
                      </a:r>
                      <a:r>
                        <a:rPr lang="en-US" sz="1800" b="0" i="0" u="none" strike="noStrike" dirty="0" smtClean="0">
                          <a:effectLst/>
                          <a:latin typeface="Metrix-1"/>
                        </a:rPr>
                        <a:t>12</a:t>
                      </a:r>
                      <a:endParaRPr lang="en-US" sz="1800" b="0" i="0" u="none" strike="noStrike" dirty="0">
                        <a:effectLst/>
                        <a:latin typeface="Metrix-1"/>
                      </a:endParaRPr>
                    </a:p>
                  </a:txBody>
                  <a:tcPr marL="5332" marR="5332" marT="492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 dirty="0">
                          <a:effectLst/>
                          <a:latin typeface="Metrix-1"/>
                        </a:rPr>
                        <a:t> </a:t>
                      </a:r>
                      <a:r>
                        <a:rPr lang="en-US" sz="1800" b="0" i="0" u="none" strike="noStrike" dirty="0" smtClean="0">
                          <a:effectLst/>
                          <a:latin typeface="Metrix-1"/>
                        </a:rPr>
                        <a:t>32</a:t>
                      </a:r>
                      <a:endParaRPr lang="en-US" sz="1800" b="0" i="0" u="none" strike="noStrike" dirty="0">
                        <a:effectLst/>
                        <a:latin typeface="Metrix-1"/>
                      </a:endParaRPr>
                    </a:p>
                  </a:txBody>
                  <a:tcPr marL="5332" marR="5332" marT="492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 dirty="0">
                          <a:effectLst/>
                          <a:latin typeface="Metrix-1"/>
                        </a:rPr>
                        <a:t> </a:t>
                      </a:r>
                      <a:r>
                        <a:rPr lang="en-US" sz="1800" b="0" i="0" u="none" strike="noStrike" dirty="0" smtClean="0">
                          <a:effectLst/>
                          <a:latin typeface="Metrix-1"/>
                        </a:rPr>
                        <a:t>32</a:t>
                      </a:r>
                      <a:endParaRPr lang="en-US" sz="1800" b="0" i="0" u="none" strike="noStrike" dirty="0">
                        <a:effectLst/>
                        <a:latin typeface="Metrix-1"/>
                      </a:endParaRPr>
                    </a:p>
                  </a:txBody>
                  <a:tcPr marL="5332" marR="5332" marT="492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 dirty="0">
                          <a:effectLst/>
                          <a:latin typeface="Metrix-1"/>
                        </a:rPr>
                        <a:t> </a:t>
                      </a:r>
                      <a:r>
                        <a:rPr lang="en-US" sz="1800" b="0" i="0" u="none" strike="noStrike" dirty="0" smtClean="0">
                          <a:effectLst/>
                          <a:latin typeface="Metrix-1"/>
                        </a:rPr>
                        <a:t>100</a:t>
                      </a:r>
                      <a:endParaRPr lang="en-US" sz="1800" b="0" i="0" u="none" strike="noStrike" dirty="0">
                        <a:effectLst/>
                        <a:latin typeface="Metrix-1"/>
                      </a:endParaRPr>
                    </a:p>
                  </a:txBody>
                  <a:tcPr marL="5332" marR="5332" marT="492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 dirty="0">
                          <a:effectLst/>
                          <a:latin typeface="Metrix-1"/>
                        </a:rPr>
                        <a:t> </a:t>
                      </a:r>
                      <a:r>
                        <a:rPr lang="en-US" sz="1800" b="0" i="0" u="none" strike="noStrike" dirty="0" smtClean="0">
                          <a:effectLst/>
                          <a:latin typeface="Metrix-1"/>
                        </a:rPr>
                        <a:t>30</a:t>
                      </a:r>
                      <a:endParaRPr lang="en-US" sz="1800" b="0" i="0" u="none" strike="noStrike" dirty="0">
                        <a:effectLst/>
                        <a:latin typeface="Metrix-1"/>
                      </a:endParaRPr>
                    </a:p>
                  </a:txBody>
                  <a:tcPr marL="5332" marR="5332" marT="492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 dirty="0">
                          <a:effectLst/>
                          <a:latin typeface="Metrix-1"/>
                        </a:rPr>
                        <a:t> </a:t>
                      </a:r>
                      <a:r>
                        <a:rPr lang="en-US" sz="1800" b="0" i="0" u="none" strike="noStrike" dirty="0" smtClean="0">
                          <a:effectLst/>
                          <a:latin typeface="Metrix-1"/>
                        </a:rPr>
                        <a:t>93.8</a:t>
                      </a:r>
                      <a:endParaRPr lang="en-US" sz="1800" b="0" i="0" u="none" strike="noStrike" dirty="0">
                        <a:effectLst/>
                        <a:latin typeface="Metrix-1"/>
                      </a:endParaRPr>
                    </a:p>
                  </a:txBody>
                  <a:tcPr marL="5332" marR="5332" marT="492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 dirty="0">
                          <a:effectLst/>
                          <a:latin typeface="Metrix-1"/>
                        </a:rPr>
                        <a:t> </a:t>
                      </a:r>
                      <a:r>
                        <a:rPr lang="en-US" sz="1800" b="0" i="0" u="none" strike="noStrike" dirty="0" smtClean="0">
                          <a:effectLst/>
                          <a:latin typeface="Metrix-1"/>
                        </a:rPr>
                        <a:t>u</a:t>
                      </a:r>
                      <a:endParaRPr lang="en-US" sz="1800" b="0" i="0" u="none" strike="noStrike" dirty="0">
                        <a:effectLst/>
                        <a:latin typeface="Metrix-1"/>
                      </a:endParaRPr>
                    </a:p>
                  </a:txBody>
                  <a:tcPr marL="5332" marR="5332" marT="492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 dirty="0">
                          <a:effectLst/>
                          <a:latin typeface="Metrix-1"/>
                        </a:rPr>
                        <a:t> </a:t>
                      </a:r>
                      <a:r>
                        <a:rPr lang="en-US" sz="1800" b="0" i="0" u="none" strike="noStrike" dirty="0" smtClean="0">
                          <a:effectLst/>
                          <a:latin typeface="Metrix-1"/>
                        </a:rPr>
                        <a:t>u</a:t>
                      </a:r>
                      <a:endParaRPr lang="en-US" sz="1800" b="0" i="0" u="none" strike="noStrike" dirty="0">
                        <a:effectLst/>
                        <a:latin typeface="Metrix-1"/>
                      </a:endParaRPr>
                    </a:p>
                  </a:txBody>
                  <a:tcPr marL="5332" marR="5332" marT="492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 dirty="0">
                          <a:effectLst/>
                          <a:latin typeface="Metrix-1"/>
                        </a:rPr>
                        <a:t> </a:t>
                      </a:r>
                      <a:r>
                        <a:rPr lang="en-US" sz="1800" b="0" i="0" u="none" strike="noStrike" dirty="0" err="1" smtClean="0">
                          <a:effectLst/>
                          <a:latin typeface="Metrix-1"/>
                        </a:rPr>
                        <a:t>aumif</a:t>
                      </a:r>
                      <a:r>
                        <a:rPr lang="en-US" sz="1800" b="0" i="0" u="none" strike="noStrike" dirty="0" smtClean="0">
                          <a:effectLst/>
                          <a:latin typeface="Metrix-1"/>
                        </a:rPr>
                        <a:t>;</a:t>
                      </a:r>
                      <a:endParaRPr lang="en-US" sz="1800" b="0" i="0" u="none" strike="noStrike" dirty="0">
                        <a:effectLst/>
                        <a:latin typeface="Metrix-1"/>
                      </a:endParaRPr>
                    </a:p>
                  </a:txBody>
                  <a:tcPr marL="5332" marR="5332" marT="492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 dirty="0">
                          <a:effectLst/>
                          <a:latin typeface="Metrix-1"/>
                        </a:rPr>
                        <a:t> </a:t>
                      </a:r>
                      <a:r>
                        <a:rPr lang="en-US" sz="1800" b="0" i="0" u="none" strike="noStrike" dirty="0" smtClean="0">
                          <a:effectLst/>
                          <a:latin typeface="Metrix-1"/>
                        </a:rPr>
                        <a:t>u</a:t>
                      </a:r>
                      <a:endParaRPr lang="en-US" sz="1800" b="0" i="0" u="none" strike="noStrike" dirty="0">
                        <a:effectLst/>
                        <a:latin typeface="Metrix-1"/>
                      </a:endParaRPr>
                    </a:p>
                  </a:txBody>
                  <a:tcPr marL="5332" marR="5332" marT="492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88702"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8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Metrix-1"/>
                          <a:ea typeface="+mn-ea"/>
                          <a:cs typeface="+mn-cs"/>
                        </a:rPr>
                        <a:t> </a:t>
                      </a:r>
                      <a:r>
                        <a:rPr lang="en-US" sz="1800" b="0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Metrix-1"/>
                          <a:ea typeface="+mn-ea"/>
                          <a:cs typeface="+mn-cs"/>
                        </a:rPr>
                        <a:t>2</a:t>
                      </a:r>
                      <a:endParaRPr lang="en-US" sz="1800" b="0" i="0" u="none" strike="noStrike" kern="1200" dirty="0">
                        <a:solidFill>
                          <a:schemeClr val="tx1"/>
                        </a:solidFill>
                        <a:effectLst/>
                        <a:latin typeface="Metrix-1"/>
                        <a:ea typeface="+mn-ea"/>
                        <a:cs typeface="+mn-cs"/>
                      </a:endParaRPr>
                    </a:p>
                  </a:txBody>
                  <a:tcPr marL="5332" marR="5332" marT="492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sz="1100" b="0" i="0" u="none" strike="noStrike" dirty="0">
                          <a:effectLst/>
                          <a:latin typeface="Metrix-1"/>
                        </a:rPr>
                        <a:t> </a:t>
                      </a:r>
                      <a:r>
                        <a:rPr lang="en-US" sz="1800" b="0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Metrix-1"/>
                          <a:ea typeface="+mn-ea"/>
                          <a:cs typeface="+mn-cs"/>
                        </a:rPr>
                        <a:t>v-1</a:t>
                      </a:r>
                      <a:endParaRPr lang="en-US" sz="1800" b="0" i="0" u="none" strike="noStrike" kern="1200" dirty="0">
                        <a:solidFill>
                          <a:schemeClr val="tx1"/>
                        </a:solidFill>
                        <a:effectLst/>
                        <a:latin typeface="Metrix-1"/>
                        <a:ea typeface="+mn-ea"/>
                        <a:cs typeface="+mn-cs"/>
                      </a:endParaRPr>
                    </a:p>
                  </a:txBody>
                  <a:tcPr marL="5332" marR="5332" marT="492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 dirty="0">
                          <a:effectLst/>
                          <a:latin typeface="Metrix-1"/>
                        </a:rPr>
                        <a:t> </a:t>
                      </a:r>
                      <a:r>
                        <a:rPr lang="en-US" sz="1800" b="0" i="0" u="none" strike="noStrike" dirty="0" smtClean="0">
                          <a:effectLst/>
                          <a:latin typeface="Metrix-1"/>
                        </a:rPr>
                        <a:t>15</a:t>
                      </a:r>
                      <a:endParaRPr lang="en-US" sz="1800" b="0" i="0" u="none" strike="noStrike" dirty="0">
                        <a:effectLst/>
                        <a:latin typeface="Metrix-1"/>
                      </a:endParaRPr>
                    </a:p>
                  </a:txBody>
                  <a:tcPr marL="5332" marR="5332" marT="492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 dirty="0">
                          <a:effectLst/>
                          <a:latin typeface="Metrix-1"/>
                        </a:rPr>
                        <a:t> </a:t>
                      </a:r>
                      <a:r>
                        <a:rPr lang="en-US" sz="1800" b="0" i="0" u="none" strike="noStrike" dirty="0" smtClean="0">
                          <a:effectLst/>
                          <a:latin typeface="Metrix-1"/>
                        </a:rPr>
                        <a:t>15</a:t>
                      </a:r>
                      <a:endParaRPr lang="en-US" sz="1800" b="0" i="0" u="none" strike="noStrike" dirty="0">
                        <a:effectLst/>
                        <a:latin typeface="Metrix-1"/>
                      </a:endParaRPr>
                    </a:p>
                  </a:txBody>
                  <a:tcPr marL="5332" marR="5332" marT="492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 dirty="0">
                          <a:effectLst/>
                          <a:latin typeface="Metrix-1"/>
                        </a:rPr>
                        <a:t> </a:t>
                      </a:r>
                      <a:r>
                        <a:rPr lang="en-US" sz="1800" b="0" i="0" u="none" strike="noStrike" dirty="0" smtClean="0">
                          <a:effectLst/>
                          <a:latin typeface="Metrix-1"/>
                        </a:rPr>
                        <a:t>15</a:t>
                      </a:r>
                      <a:endParaRPr lang="en-US" sz="1800" b="0" i="0" u="none" strike="noStrike" dirty="0">
                        <a:effectLst/>
                        <a:latin typeface="Metrix-1"/>
                      </a:endParaRPr>
                    </a:p>
                  </a:txBody>
                  <a:tcPr marL="5332" marR="5332" marT="492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 dirty="0">
                          <a:effectLst/>
                          <a:latin typeface="Metrix-1"/>
                        </a:rPr>
                        <a:t> </a:t>
                      </a:r>
                      <a:r>
                        <a:rPr lang="en-US" sz="1800" b="0" i="0" u="none" strike="noStrike" dirty="0" smtClean="0">
                          <a:effectLst/>
                          <a:latin typeface="Metrix-1"/>
                        </a:rPr>
                        <a:t>10</a:t>
                      </a:r>
                      <a:endParaRPr lang="en-US" sz="1800" b="0" i="0" u="none" strike="noStrike" dirty="0">
                        <a:effectLst/>
                        <a:latin typeface="Metrix-1"/>
                      </a:endParaRPr>
                    </a:p>
                  </a:txBody>
                  <a:tcPr marL="5332" marR="5332" marT="492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 dirty="0">
                          <a:effectLst/>
                          <a:latin typeface="Metrix-1"/>
                        </a:rPr>
                        <a:t> </a:t>
                      </a:r>
                      <a:r>
                        <a:rPr lang="en-US" sz="1800" b="0" i="0" u="none" strike="noStrike" dirty="0" smtClean="0">
                          <a:effectLst/>
                          <a:latin typeface="Metrix-1"/>
                        </a:rPr>
                        <a:t>10</a:t>
                      </a:r>
                      <a:endParaRPr lang="en-US" sz="1800" b="0" i="0" u="none" strike="noStrike" dirty="0">
                        <a:effectLst/>
                        <a:latin typeface="Metrix-1"/>
                      </a:endParaRPr>
                    </a:p>
                  </a:txBody>
                  <a:tcPr marL="5332" marR="5332" marT="492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 dirty="0">
                          <a:effectLst/>
                          <a:latin typeface="Metrix-1"/>
                        </a:rPr>
                        <a:t> </a:t>
                      </a:r>
                      <a:r>
                        <a:rPr lang="en-US" sz="1800" b="0" i="0" u="none" strike="noStrike" dirty="0" smtClean="0">
                          <a:effectLst/>
                          <a:latin typeface="Metrix-1"/>
                        </a:rPr>
                        <a:t>10</a:t>
                      </a:r>
                      <a:endParaRPr lang="en-US" sz="1800" b="0" i="0" u="none" strike="noStrike" dirty="0">
                        <a:effectLst/>
                        <a:latin typeface="Metrix-1"/>
                      </a:endParaRPr>
                    </a:p>
                  </a:txBody>
                  <a:tcPr marL="5332" marR="5332" marT="492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 dirty="0">
                          <a:effectLst/>
                          <a:latin typeface="Metrix-1"/>
                        </a:rPr>
                        <a:t> </a:t>
                      </a:r>
                      <a:r>
                        <a:rPr lang="en-US" sz="1800" b="0" i="0" u="none" strike="noStrike" dirty="0" smtClean="0">
                          <a:effectLst/>
                          <a:latin typeface="Metrix-1"/>
                        </a:rPr>
                        <a:t>25</a:t>
                      </a:r>
                      <a:endParaRPr lang="en-US" sz="1800" b="0" i="0" u="none" strike="noStrike" dirty="0">
                        <a:effectLst/>
                        <a:latin typeface="Metrix-1"/>
                      </a:endParaRPr>
                    </a:p>
                  </a:txBody>
                  <a:tcPr marL="5332" marR="5332" marT="492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 dirty="0">
                          <a:effectLst/>
                          <a:latin typeface="Metrix-1"/>
                        </a:rPr>
                        <a:t> </a:t>
                      </a:r>
                      <a:r>
                        <a:rPr lang="en-US" sz="1800" b="0" i="0" u="none" strike="noStrike" dirty="0" smtClean="0">
                          <a:effectLst/>
                          <a:latin typeface="Metrix-1"/>
                        </a:rPr>
                        <a:t>25</a:t>
                      </a:r>
                      <a:endParaRPr lang="en-US" sz="1800" b="0" i="0" u="none" strike="noStrike" dirty="0">
                        <a:effectLst/>
                        <a:latin typeface="Metrix-1"/>
                      </a:endParaRPr>
                    </a:p>
                  </a:txBody>
                  <a:tcPr marL="5332" marR="5332" marT="492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 dirty="0">
                          <a:effectLst/>
                          <a:latin typeface="Metrix-1"/>
                        </a:rPr>
                        <a:t> </a:t>
                      </a:r>
                      <a:r>
                        <a:rPr lang="en-US" sz="1800" b="0" i="0" u="none" strike="noStrike" dirty="0" smtClean="0">
                          <a:effectLst/>
                          <a:latin typeface="Metrix-1"/>
                        </a:rPr>
                        <a:t>100</a:t>
                      </a:r>
                      <a:endParaRPr lang="en-US" sz="1800" b="0" i="0" u="none" strike="noStrike" dirty="0">
                        <a:effectLst/>
                        <a:latin typeface="Metrix-1"/>
                      </a:endParaRPr>
                    </a:p>
                  </a:txBody>
                  <a:tcPr marL="5332" marR="5332" marT="492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 dirty="0">
                          <a:effectLst/>
                          <a:latin typeface="Metrix-1"/>
                        </a:rPr>
                        <a:t> </a:t>
                      </a:r>
                      <a:r>
                        <a:rPr lang="en-US" sz="1800" b="0" i="0" u="none" strike="noStrike" dirty="0" smtClean="0">
                          <a:effectLst/>
                          <a:latin typeface="Metrix-1"/>
                        </a:rPr>
                        <a:t>25</a:t>
                      </a:r>
                      <a:endParaRPr lang="en-US" sz="1800" b="0" i="0" u="none" strike="noStrike" dirty="0">
                        <a:effectLst/>
                        <a:latin typeface="Metrix-1"/>
                      </a:endParaRPr>
                    </a:p>
                  </a:txBody>
                  <a:tcPr marL="5332" marR="5332" marT="492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 dirty="0">
                          <a:effectLst/>
                          <a:latin typeface="Metrix-1"/>
                        </a:rPr>
                        <a:t> </a:t>
                      </a:r>
                      <a:r>
                        <a:rPr lang="en-US" sz="1800" b="0" i="0" u="none" strike="noStrike" dirty="0" smtClean="0">
                          <a:effectLst/>
                          <a:latin typeface="Metrix-1"/>
                        </a:rPr>
                        <a:t>100</a:t>
                      </a:r>
                      <a:endParaRPr lang="en-US" sz="1800" b="0" i="0" u="none" strike="noStrike" dirty="0">
                        <a:effectLst/>
                        <a:latin typeface="Metrix-1"/>
                      </a:endParaRPr>
                    </a:p>
                  </a:txBody>
                  <a:tcPr marL="5332" marR="5332" marT="492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 dirty="0">
                          <a:effectLst/>
                          <a:latin typeface="Metrix-1"/>
                        </a:rPr>
                        <a:t> </a:t>
                      </a:r>
                      <a:r>
                        <a:rPr lang="en-US" sz="1800" b="0" i="0" u="none" strike="noStrike" dirty="0" smtClean="0">
                          <a:effectLst/>
                          <a:latin typeface="Metrix-1"/>
                        </a:rPr>
                        <a:t>u</a:t>
                      </a:r>
                      <a:endParaRPr lang="en-US" sz="1800" b="0" i="0" u="none" strike="noStrike" dirty="0">
                        <a:effectLst/>
                        <a:latin typeface="Metrix-1"/>
                      </a:endParaRPr>
                    </a:p>
                  </a:txBody>
                  <a:tcPr marL="5332" marR="5332" marT="492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 dirty="0">
                          <a:effectLst/>
                          <a:latin typeface="Metrix-1"/>
                        </a:rPr>
                        <a:t> </a:t>
                      </a:r>
                      <a:r>
                        <a:rPr lang="en-US" sz="1800" b="0" i="0" u="none" strike="noStrike" dirty="0" smtClean="0">
                          <a:effectLst/>
                          <a:latin typeface="Metrix-1"/>
                        </a:rPr>
                        <a:t>u</a:t>
                      </a:r>
                      <a:endParaRPr lang="en-US" sz="1800" b="0" i="0" u="none" strike="noStrike" dirty="0">
                        <a:effectLst/>
                        <a:latin typeface="Metrix-1"/>
                      </a:endParaRPr>
                    </a:p>
                  </a:txBody>
                  <a:tcPr marL="5332" marR="5332" marT="492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 dirty="0" err="1" smtClean="0">
                          <a:effectLst/>
                          <a:latin typeface="Metrix-1"/>
                        </a:rPr>
                        <a:t>oifh</a:t>
                      </a:r>
                      <a:endParaRPr lang="en-US" sz="1800" b="0" i="0" u="none" strike="noStrike" dirty="0">
                        <a:effectLst/>
                        <a:latin typeface="Metrix-1"/>
                      </a:endParaRPr>
                    </a:p>
                  </a:txBody>
                  <a:tcPr marL="5332" marR="5332" marT="492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 dirty="0">
                          <a:effectLst/>
                          <a:latin typeface="Metrix-1"/>
                        </a:rPr>
                        <a:t> </a:t>
                      </a:r>
                      <a:r>
                        <a:rPr lang="en-US" sz="1800" b="0" i="0" u="none" strike="noStrike" dirty="0" smtClean="0">
                          <a:effectLst/>
                          <a:latin typeface="Metrix-1"/>
                        </a:rPr>
                        <a:t>u</a:t>
                      </a:r>
                      <a:endParaRPr lang="en-US" sz="1800" b="0" i="0" u="none" strike="noStrike" dirty="0">
                        <a:effectLst/>
                        <a:latin typeface="Metrix-1"/>
                      </a:endParaRPr>
                    </a:p>
                  </a:txBody>
                  <a:tcPr marL="5332" marR="5332" marT="492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88702"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sz="18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Metrix-1"/>
                          <a:ea typeface="+mn-ea"/>
                          <a:cs typeface="+mn-cs"/>
                        </a:rPr>
                        <a:t> </a:t>
                      </a:r>
                      <a:r>
                        <a:rPr lang="en-US" sz="1800" b="0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Metrix-1"/>
                          <a:ea typeface="+mn-ea"/>
                          <a:cs typeface="+mn-cs"/>
                        </a:rPr>
                        <a:t>3</a:t>
                      </a:r>
                      <a:endParaRPr lang="en-US" sz="1800" b="0" i="0" u="none" strike="noStrike" kern="1200" dirty="0">
                        <a:solidFill>
                          <a:schemeClr val="tx1"/>
                        </a:solidFill>
                        <a:effectLst/>
                        <a:latin typeface="Metrix-1"/>
                        <a:ea typeface="+mn-ea"/>
                        <a:cs typeface="+mn-cs"/>
                      </a:endParaRPr>
                    </a:p>
                  </a:txBody>
                  <a:tcPr marL="5332" marR="5332" marT="492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sz="18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Metrix-1"/>
                          <a:ea typeface="+mn-ea"/>
                          <a:cs typeface="+mn-cs"/>
                        </a:rPr>
                        <a:t> </a:t>
                      </a:r>
                      <a:r>
                        <a:rPr lang="en-US" sz="1800" b="0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Metrix-1"/>
                          <a:ea typeface="+mn-ea"/>
                          <a:cs typeface="+mn-cs"/>
                        </a:rPr>
                        <a:t>r-1</a:t>
                      </a:r>
                      <a:endParaRPr lang="en-US" sz="1800" b="0" i="0" u="none" strike="noStrike" kern="1200" dirty="0">
                        <a:solidFill>
                          <a:schemeClr val="tx1"/>
                        </a:solidFill>
                        <a:effectLst/>
                        <a:latin typeface="Metrix-1"/>
                        <a:ea typeface="+mn-ea"/>
                        <a:cs typeface="+mn-cs"/>
                      </a:endParaRPr>
                    </a:p>
                  </a:txBody>
                  <a:tcPr marL="5332" marR="5332" marT="492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 dirty="0">
                          <a:effectLst/>
                          <a:latin typeface="Metrix-1"/>
                        </a:rPr>
                        <a:t> </a:t>
                      </a:r>
                      <a:r>
                        <a:rPr lang="en-US" sz="1800" b="0" i="0" u="none" strike="noStrike" dirty="0" smtClean="0">
                          <a:effectLst/>
                          <a:latin typeface="Metrix-1"/>
                        </a:rPr>
                        <a:t>20</a:t>
                      </a:r>
                      <a:endParaRPr lang="en-US" sz="1800" b="0" i="0" u="none" strike="noStrike" dirty="0">
                        <a:effectLst/>
                        <a:latin typeface="Metrix-1"/>
                      </a:endParaRPr>
                    </a:p>
                  </a:txBody>
                  <a:tcPr marL="5332" marR="5332" marT="492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 dirty="0">
                          <a:effectLst/>
                          <a:latin typeface="Metrix-1"/>
                        </a:rPr>
                        <a:t> </a:t>
                      </a:r>
                      <a:r>
                        <a:rPr lang="en-US" sz="1800" b="0" i="0" u="none" strike="noStrike" dirty="0" smtClean="0">
                          <a:effectLst/>
                          <a:latin typeface="Metrix-1"/>
                        </a:rPr>
                        <a:t>15</a:t>
                      </a:r>
                      <a:endParaRPr lang="en-US" sz="1800" b="0" i="0" u="none" strike="noStrike" dirty="0">
                        <a:effectLst/>
                        <a:latin typeface="Metrix-1"/>
                      </a:endParaRPr>
                    </a:p>
                  </a:txBody>
                  <a:tcPr marL="5332" marR="5332" marT="492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 dirty="0">
                          <a:effectLst/>
                          <a:latin typeface="Metrix-1"/>
                        </a:rPr>
                        <a:t> </a:t>
                      </a:r>
                      <a:r>
                        <a:rPr lang="en-US" sz="1800" b="0" i="0" u="none" strike="noStrike" dirty="0" smtClean="0">
                          <a:effectLst/>
                          <a:latin typeface="Metrix-1"/>
                        </a:rPr>
                        <a:t>14</a:t>
                      </a:r>
                      <a:endParaRPr lang="en-US" sz="1800" b="0" i="0" u="none" strike="noStrike" dirty="0">
                        <a:effectLst/>
                        <a:latin typeface="Metrix-1"/>
                      </a:endParaRPr>
                    </a:p>
                  </a:txBody>
                  <a:tcPr marL="5332" marR="5332" marT="492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 dirty="0">
                          <a:effectLst/>
                          <a:latin typeface="Metrix-1"/>
                        </a:rPr>
                        <a:t> </a:t>
                      </a:r>
                      <a:r>
                        <a:rPr lang="en-US" sz="1800" b="0" i="0" u="none" strike="noStrike" dirty="0" smtClean="0">
                          <a:effectLst/>
                          <a:latin typeface="Metrix-1"/>
                        </a:rPr>
                        <a:t>10</a:t>
                      </a:r>
                      <a:endParaRPr lang="en-US" sz="1800" b="0" i="0" u="none" strike="noStrike" dirty="0">
                        <a:effectLst/>
                        <a:latin typeface="Metrix-1"/>
                      </a:endParaRPr>
                    </a:p>
                  </a:txBody>
                  <a:tcPr marL="5332" marR="5332" marT="492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 dirty="0">
                          <a:effectLst/>
                          <a:latin typeface="Metrix-1"/>
                        </a:rPr>
                        <a:t> </a:t>
                      </a:r>
                      <a:r>
                        <a:rPr lang="en-US" sz="1800" b="0" i="0" u="none" strike="noStrike" dirty="0" smtClean="0">
                          <a:effectLst/>
                          <a:latin typeface="Metrix-1"/>
                        </a:rPr>
                        <a:t>5</a:t>
                      </a:r>
                      <a:endParaRPr lang="en-US" sz="1800" b="0" i="0" u="none" strike="noStrike" dirty="0">
                        <a:effectLst/>
                        <a:latin typeface="Metrix-1"/>
                      </a:endParaRPr>
                    </a:p>
                  </a:txBody>
                  <a:tcPr marL="5332" marR="5332" marT="492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 dirty="0">
                          <a:effectLst/>
                          <a:latin typeface="Metrix-1"/>
                        </a:rPr>
                        <a:t> </a:t>
                      </a:r>
                      <a:r>
                        <a:rPr lang="en-US" sz="1800" b="0" i="0" u="none" strike="noStrike" dirty="0" smtClean="0">
                          <a:effectLst/>
                          <a:latin typeface="Metrix-1"/>
                        </a:rPr>
                        <a:t>2</a:t>
                      </a:r>
                      <a:endParaRPr lang="en-US" sz="1800" b="0" i="0" u="none" strike="noStrike" dirty="0">
                        <a:effectLst/>
                        <a:latin typeface="Metrix-1"/>
                      </a:endParaRPr>
                    </a:p>
                  </a:txBody>
                  <a:tcPr marL="5332" marR="5332" marT="492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 dirty="0">
                          <a:effectLst/>
                          <a:latin typeface="Metrix-1"/>
                        </a:rPr>
                        <a:t> </a:t>
                      </a:r>
                      <a:r>
                        <a:rPr lang="en-US" sz="1800" b="0" i="0" u="none" strike="noStrike" dirty="0" smtClean="0">
                          <a:effectLst/>
                          <a:latin typeface="Metrix-1"/>
                        </a:rPr>
                        <a:t>30</a:t>
                      </a:r>
                      <a:endParaRPr lang="en-US" sz="1800" b="0" i="0" u="none" strike="noStrike" dirty="0">
                        <a:effectLst/>
                        <a:latin typeface="Metrix-1"/>
                      </a:endParaRPr>
                    </a:p>
                  </a:txBody>
                  <a:tcPr marL="5332" marR="5332" marT="492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 dirty="0">
                          <a:effectLst/>
                          <a:latin typeface="Metrix-1"/>
                        </a:rPr>
                        <a:t> </a:t>
                      </a:r>
                      <a:r>
                        <a:rPr lang="en-US" sz="1800" b="0" i="0" u="none" strike="noStrike" dirty="0" smtClean="0">
                          <a:effectLst/>
                          <a:latin typeface="Metrix-1"/>
                        </a:rPr>
                        <a:t>20</a:t>
                      </a:r>
                      <a:endParaRPr lang="en-US" sz="1800" b="0" i="0" u="none" strike="noStrike" dirty="0">
                        <a:effectLst/>
                        <a:latin typeface="Metrix-1"/>
                      </a:endParaRPr>
                    </a:p>
                  </a:txBody>
                  <a:tcPr marL="5332" marR="5332" marT="492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 dirty="0">
                          <a:effectLst/>
                          <a:latin typeface="Metrix-1"/>
                        </a:rPr>
                        <a:t> </a:t>
                      </a:r>
                      <a:r>
                        <a:rPr lang="en-US" sz="1800" b="0" i="0" u="none" strike="noStrike" dirty="0" smtClean="0">
                          <a:effectLst/>
                          <a:latin typeface="Metrix-1"/>
                        </a:rPr>
                        <a:t> 66.7</a:t>
                      </a:r>
                      <a:endParaRPr lang="en-US" sz="1800" b="0" i="0" u="none" strike="noStrike" dirty="0">
                        <a:effectLst/>
                        <a:latin typeface="Metrix-1"/>
                      </a:endParaRPr>
                    </a:p>
                  </a:txBody>
                  <a:tcPr marL="5332" marR="5332" marT="492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 dirty="0" smtClean="0">
                          <a:effectLst/>
                          <a:latin typeface="Metrix-1"/>
                        </a:rPr>
                        <a:t> 16</a:t>
                      </a:r>
                      <a:endParaRPr lang="en-US" sz="1800" b="0" i="0" u="none" strike="noStrike" dirty="0">
                        <a:effectLst/>
                        <a:latin typeface="Metrix-1"/>
                      </a:endParaRPr>
                    </a:p>
                  </a:txBody>
                  <a:tcPr marL="5332" marR="5332" marT="492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 dirty="0">
                          <a:effectLst/>
                          <a:latin typeface="Metrix-1"/>
                        </a:rPr>
                        <a:t> </a:t>
                      </a:r>
                      <a:r>
                        <a:rPr lang="en-US" sz="1800" b="0" i="0" u="none" strike="noStrike" dirty="0" smtClean="0">
                          <a:effectLst/>
                          <a:latin typeface="Metrix-1"/>
                        </a:rPr>
                        <a:t>53.3</a:t>
                      </a:r>
                      <a:endParaRPr lang="en-US" sz="1800" b="0" i="0" u="none" strike="noStrike" dirty="0">
                        <a:effectLst/>
                        <a:latin typeface="Metrix-1"/>
                      </a:endParaRPr>
                    </a:p>
                  </a:txBody>
                  <a:tcPr marL="5332" marR="5332" marT="492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 dirty="0">
                          <a:effectLst/>
                          <a:latin typeface="Metrix-1"/>
                        </a:rPr>
                        <a:t> </a:t>
                      </a:r>
                      <a:r>
                        <a:rPr lang="en-US" sz="1800" b="0" i="0" u="none" strike="noStrike" dirty="0" smtClean="0">
                          <a:effectLst/>
                          <a:latin typeface="Metrix-1"/>
                        </a:rPr>
                        <a:t>c</a:t>
                      </a:r>
                      <a:endParaRPr lang="en-US" sz="1800" b="0" i="0" u="none" strike="noStrike" dirty="0">
                        <a:effectLst/>
                        <a:latin typeface="Metrix-1"/>
                      </a:endParaRPr>
                    </a:p>
                  </a:txBody>
                  <a:tcPr marL="5332" marR="5332" marT="492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 dirty="0">
                          <a:effectLst/>
                          <a:latin typeface="Metrix-1"/>
                        </a:rPr>
                        <a:t> </a:t>
                      </a:r>
                      <a:r>
                        <a:rPr lang="en-US" sz="1800" b="0" i="0" u="none" strike="noStrike" dirty="0" smtClean="0">
                          <a:effectLst/>
                          <a:latin typeface="Metrix-1"/>
                        </a:rPr>
                        <a:t>c</a:t>
                      </a:r>
                      <a:endParaRPr lang="en-US" sz="1800" b="0" i="0" u="none" strike="noStrike" dirty="0">
                        <a:effectLst/>
                        <a:latin typeface="Metrix-1"/>
                      </a:endParaRPr>
                    </a:p>
                  </a:txBody>
                  <a:tcPr marL="5332" marR="5332" marT="492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 dirty="0">
                          <a:effectLst/>
                          <a:latin typeface="Metrix-1"/>
                        </a:rPr>
                        <a:t> </a:t>
                      </a:r>
                      <a:r>
                        <a:rPr lang="en-US" sz="1800" b="0" i="0" u="none" strike="noStrike" dirty="0" err="1" smtClean="0">
                          <a:effectLst/>
                          <a:latin typeface="Metrix-1"/>
                        </a:rPr>
                        <a:t>oifh</a:t>
                      </a:r>
                      <a:endParaRPr lang="en-US" sz="1800" b="0" i="0" u="none" strike="noStrike" dirty="0">
                        <a:effectLst/>
                        <a:latin typeface="Metrix-1"/>
                      </a:endParaRPr>
                    </a:p>
                  </a:txBody>
                  <a:tcPr marL="5332" marR="5332" marT="492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 dirty="0">
                          <a:effectLst/>
                          <a:latin typeface="Metrix-1"/>
                        </a:rPr>
                        <a:t> </a:t>
                      </a:r>
                      <a:r>
                        <a:rPr lang="en-US" sz="1800" b="0" i="0" u="none" strike="noStrike" dirty="0" smtClean="0">
                          <a:effectLst/>
                          <a:latin typeface="Metrix-1"/>
                        </a:rPr>
                        <a:t>c</a:t>
                      </a:r>
                      <a:endParaRPr lang="en-US" sz="1800" b="0" i="0" u="none" strike="noStrike" dirty="0">
                        <a:effectLst/>
                        <a:latin typeface="Metrix-1"/>
                      </a:endParaRPr>
                    </a:p>
                  </a:txBody>
                  <a:tcPr marL="5332" marR="5332" marT="492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9282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effectLst/>
                          <a:latin typeface="Metrix-1"/>
                        </a:rPr>
                        <a:t> </a:t>
                      </a:r>
                    </a:p>
                  </a:txBody>
                  <a:tcPr marL="5332" marR="5332" marT="492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100" b="0" i="0" u="none" strike="noStrike">
                          <a:effectLst/>
                          <a:latin typeface="Metrix-1"/>
                        </a:rPr>
                        <a:t> </a:t>
                      </a:r>
                    </a:p>
                  </a:txBody>
                  <a:tcPr marL="5332" marR="5332" marT="492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 dirty="0">
                          <a:effectLst/>
                          <a:latin typeface="Metrix-1"/>
                        </a:rPr>
                        <a:t> </a:t>
                      </a:r>
                    </a:p>
                  </a:txBody>
                  <a:tcPr marL="5332" marR="5332" marT="492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 dirty="0">
                          <a:effectLst/>
                          <a:latin typeface="Metrix-1"/>
                        </a:rPr>
                        <a:t> </a:t>
                      </a:r>
                    </a:p>
                  </a:txBody>
                  <a:tcPr marL="5332" marR="5332" marT="492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 dirty="0">
                          <a:effectLst/>
                          <a:latin typeface="Metrix-1"/>
                        </a:rPr>
                        <a:t> </a:t>
                      </a:r>
                    </a:p>
                  </a:txBody>
                  <a:tcPr marL="5332" marR="5332" marT="492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 dirty="0">
                          <a:effectLst/>
                          <a:latin typeface="Metrix-1"/>
                        </a:rPr>
                        <a:t> </a:t>
                      </a:r>
                    </a:p>
                  </a:txBody>
                  <a:tcPr marL="5332" marR="5332" marT="492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 dirty="0">
                          <a:effectLst/>
                          <a:latin typeface="Metrix-1"/>
                        </a:rPr>
                        <a:t> </a:t>
                      </a:r>
                    </a:p>
                  </a:txBody>
                  <a:tcPr marL="5332" marR="5332" marT="492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 dirty="0">
                          <a:effectLst/>
                          <a:latin typeface="Metrix-1"/>
                        </a:rPr>
                        <a:t> </a:t>
                      </a:r>
                    </a:p>
                  </a:txBody>
                  <a:tcPr marL="5332" marR="5332" marT="492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 dirty="0">
                          <a:effectLst/>
                          <a:latin typeface="Metrix-1"/>
                        </a:rPr>
                        <a:t> </a:t>
                      </a:r>
                    </a:p>
                  </a:txBody>
                  <a:tcPr marL="5332" marR="5332" marT="492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 dirty="0">
                          <a:effectLst/>
                          <a:latin typeface="Metrix-1"/>
                        </a:rPr>
                        <a:t> </a:t>
                      </a:r>
                    </a:p>
                  </a:txBody>
                  <a:tcPr marL="5332" marR="5332" marT="492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effectLst/>
                          <a:latin typeface="Metrix-1"/>
                        </a:rPr>
                        <a:t> </a:t>
                      </a:r>
                    </a:p>
                  </a:txBody>
                  <a:tcPr marL="5332" marR="5332" marT="492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 dirty="0">
                          <a:effectLst/>
                          <a:latin typeface="Metrix-1"/>
                        </a:rPr>
                        <a:t> </a:t>
                      </a:r>
                    </a:p>
                  </a:txBody>
                  <a:tcPr marL="5332" marR="5332" marT="492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 dirty="0">
                          <a:effectLst/>
                          <a:latin typeface="Metrix-1"/>
                        </a:rPr>
                        <a:t> </a:t>
                      </a:r>
                    </a:p>
                  </a:txBody>
                  <a:tcPr marL="5332" marR="5332" marT="492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effectLst/>
                          <a:latin typeface="Metrix-1"/>
                        </a:rPr>
                        <a:t> </a:t>
                      </a:r>
                    </a:p>
                  </a:txBody>
                  <a:tcPr marL="5332" marR="5332" marT="492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 dirty="0">
                          <a:effectLst/>
                          <a:latin typeface="Metrix-1"/>
                        </a:rPr>
                        <a:t> </a:t>
                      </a:r>
                    </a:p>
                  </a:txBody>
                  <a:tcPr marL="5332" marR="5332" marT="492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effectLst/>
                          <a:latin typeface="Metrix-1"/>
                        </a:rPr>
                        <a:t> </a:t>
                      </a:r>
                    </a:p>
                  </a:txBody>
                  <a:tcPr marL="5332" marR="5332" marT="492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 dirty="0">
                          <a:effectLst/>
                          <a:latin typeface="Metrix-1"/>
                        </a:rPr>
                        <a:t> </a:t>
                      </a:r>
                    </a:p>
                  </a:txBody>
                  <a:tcPr marL="5332" marR="5332" marT="492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88702"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>
                          <a:effectLst/>
                          <a:latin typeface="Metrix-1"/>
                        </a:rPr>
                        <a:t>pkpkaygif;</a:t>
                      </a:r>
                    </a:p>
                  </a:txBody>
                  <a:tcPr marL="5332" marR="5332" marT="492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 dirty="0">
                          <a:effectLst/>
                          <a:latin typeface="Metrix-1"/>
                        </a:rPr>
                        <a:t> </a:t>
                      </a:r>
                      <a:r>
                        <a:rPr lang="en-US" sz="1800" b="0" i="0" u="none" strike="noStrike" dirty="0" smtClean="0">
                          <a:effectLst/>
                          <a:latin typeface="Metrix-1"/>
                        </a:rPr>
                        <a:t>55</a:t>
                      </a:r>
                      <a:endParaRPr lang="en-US" sz="1800" b="0" i="0" u="none" strike="noStrike" dirty="0">
                        <a:effectLst/>
                        <a:latin typeface="Metrix-1"/>
                      </a:endParaRPr>
                    </a:p>
                  </a:txBody>
                  <a:tcPr marL="5332" marR="5332" marT="492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 dirty="0">
                          <a:effectLst/>
                          <a:latin typeface="Metrix-1"/>
                        </a:rPr>
                        <a:t> </a:t>
                      </a:r>
                      <a:r>
                        <a:rPr lang="en-US" sz="1800" b="0" i="0" u="none" strike="noStrike" dirty="0" smtClean="0">
                          <a:effectLst/>
                          <a:latin typeface="Metrix-1"/>
                        </a:rPr>
                        <a:t>50</a:t>
                      </a:r>
                      <a:endParaRPr lang="en-US" sz="1800" b="0" i="0" u="none" strike="noStrike" dirty="0">
                        <a:effectLst/>
                        <a:latin typeface="Metrix-1"/>
                      </a:endParaRPr>
                    </a:p>
                  </a:txBody>
                  <a:tcPr marL="5332" marR="5332" marT="492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 dirty="0">
                          <a:effectLst/>
                          <a:latin typeface="Metrix-1"/>
                        </a:rPr>
                        <a:t> </a:t>
                      </a:r>
                      <a:r>
                        <a:rPr lang="en-US" sz="1800" b="0" i="0" u="none" strike="noStrike" dirty="0" smtClean="0">
                          <a:effectLst/>
                          <a:latin typeface="Metrix-1"/>
                        </a:rPr>
                        <a:t>47</a:t>
                      </a:r>
                      <a:endParaRPr lang="en-US" sz="1800" b="0" i="0" u="none" strike="noStrike" dirty="0">
                        <a:effectLst/>
                        <a:latin typeface="Metrix-1"/>
                      </a:endParaRPr>
                    </a:p>
                  </a:txBody>
                  <a:tcPr marL="5332" marR="5332" marT="492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 dirty="0">
                          <a:effectLst/>
                          <a:latin typeface="Metrix-1"/>
                        </a:rPr>
                        <a:t> </a:t>
                      </a:r>
                      <a:r>
                        <a:rPr lang="en-US" sz="1800" b="0" i="0" u="none" strike="noStrike" dirty="0" smtClean="0">
                          <a:effectLst/>
                          <a:latin typeface="Metrix-1"/>
                        </a:rPr>
                        <a:t>32</a:t>
                      </a:r>
                      <a:endParaRPr lang="en-US" sz="1800" b="0" i="0" u="none" strike="noStrike" dirty="0">
                        <a:effectLst/>
                        <a:latin typeface="Metrix-1"/>
                      </a:endParaRPr>
                    </a:p>
                  </a:txBody>
                  <a:tcPr marL="5332" marR="5332" marT="492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 dirty="0">
                          <a:effectLst/>
                          <a:latin typeface="Metrix-1"/>
                        </a:rPr>
                        <a:t> </a:t>
                      </a:r>
                      <a:r>
                        <a:rPr lang="en-US" sz="1800" b="0" i="0" u="none" strike="noStrike" dirty="0" smtClean="0">
                          <a:effectLst/>
                          <a:latin typeface="Metrix-1"/>
                        </a:rPr>
                        <a:t>37</a:t>
                      </a:r>
                      <a:endParaRPr lang="en-US" sz="1800" b="0" i="0" u="none" strike="noStrike" dirty="0">
                        <a:effectLst/>
                        <a:latin typeface="Metrix-1"/>
                      </a:endParaRPr>
                    </a:p>
                  </a:txBody>
                  <a:tcPr marL="5332" marR="5332" marT="492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 dirty="0" smtClean="0">
                          <a:effectLst/>
                          <a:latin typeface="Metrix-1"/>
                        </a:rPr>
                        <a:t>24</a:t>
                      </a:r>
                      <a:endParaRPr lang="en-US" sz="1800" b="0" i="0" u="none" strike="noStrike" dirty="0">
                        <a:effectLst/>
                        <a:latin typeface="Metrix-1"/>
                      </a:endParaRPr>
                    </a:p>
                  </a:txBody>
                  <a:tcPr marL="5332" marR="5332" marT="492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 dirty="0">
                          <a:effectLst/>
                          <a:latin typeface="Metrix-1"/>
                        </a:rPr>
                        <a:t> </a:t>
                      </a:r>
                      <a:r>
                        <a:rPr lang="en-US" sz="1800" b="0" i="0" u="none" strike="noStrike" dirty="0" smtClean="0">
                          <a:effectLst/>
                          <a:latin typeface="Metrix-1"/>
                        </a:rPr>
                        <a:t>87</a:t>
                      </a:r>
                      <a:endParaRPr lang="en-US" sz="1800" b="0" i="0" u="none" strike="noStrike" dirty="0">
                        <a:effectLst/>
                        <a:latin typeface="Metrix-1"/>
                      </a:endParaRPr>
                    </a:p>
                  </a:txBody>
                  <a:tcPr marL="5332" marR="5332" marT="492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 dirty="0">
                          <a:effectLst/>
                          <a:latin typeface="Metrix-1"/>
                        </a:rPr>
                        <a:t> </a:t>
                      </a:r>
                      <a:r>
                        <a:rPr lang="en-US" sz="1800" b="0" i="0" u="none" strike="noStrike" dirty="0" smtClean="0">
                          <a:effectLst/>
                          <a:latin typeface="Metrix-1"/>
                        </a:rPr>
                        <a:t>77</a:t>
                      </a:r>
                      <a:endParaRPr lang="en-US" sz="1800" b="0" i="0" u="none" strike="noStrike" dirty="0">
                        <a:effectLst/>
                        <a:latin typeface="Metrix-1"/>
                      </a:endParaRPr>
                    </a:p>
                  </a:txBody>
                  <a:tcPr marL="5332" marR="5332" marT="492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 dirty="0" smtClean="0">
                          <a:effectLst/>
                          <a:latin typeface="Metrix-1"/>
                        </a:rPr>
                        <a:t> </a:t>
                      </a:r>
                      <a:r>
                        <a:rPr lang="en-US" sz="1800" b="0" i="0" u="none" strike="noStrike" dirty="0">
                          <a:effectLst/>
                          <a:latin typeface="Metrix-1"/>
                        </a:rPr>
                        <a:t> </a:t>
                      </a:r>
                    </a:p>
                  </a:txBody>
                  <a:tcPr marL="5332" marR="5332" marT="492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 dirty="0">
                          <a:effectLst/>
                          <a:latin typeface="Metrix-1"/>
                        </a:rPr>
                        <a:t> </a:t>
                      </a:r>
                      <a:r>
                        <a:rPr lang="en-US" sz="1800" b="0" i="0" u="none" strike="noStrike" dirty="0" smtClean="0">
                          <a:effectLst/>
                          <a:latin typeface="Metrix-1"/>
                        </a:rPr>
                        <a:t>71</a:t>
                      </a:r>
                      <a:endParaRPr lang="en-US" sz="1800" b="0" i="0" u="none" strike="noStrike" dirty="0">
                        <a:effectLst/>
                        <a:latin typeface="Metrix-1"/>
                      </a:endParaRPr>
                    </a:p>
                  </a:txBody>
                  <a:tcPr marL="5332" marR="5332" marT="492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 dirty="0">
                          <a:effectLst/>
                          <a:latin typeface="Metrix-1"/>
                        </a:rPr>
                        <a:t> </a:t>
                      </a:r>
                    </a:p>
                  </a:txBody>
                  <a:tcPr marL="5332" marR="5332" marT="492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 dirty="0" smtClean="0">
                          <a:effectLst/>
                          <a:latin typeface="Metrix-1"/>
                        </a:rPr>
                        <a:t> </a:t>
                      </a:r>
                      <a:r>
                        <a:rPr lang="en-US" sz="1800" b="0" i="0" u="none" strike="noStrike" dirty="0">
                          <a:effectLst/>
                          <a:latin typeface="Metrix-1"/>
                        </a:rPr>
                        <a:t> </a:t>
                      </a:r>
                    </a:p>
                  </a:txBody>
                  <a:tcPr marL="5332" marR="5332" marT="492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 dirty="0">
                          <a:effectLst/>
                          <a:latin typeface="Metrix-1"/>
                        </a:rPr>
                        <a:t> </a:t>
                      </a:r>
                    </a:p>
                  </a:txBody>
                  <a:tcPr marL="5332" marR="5332" marT="492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800" b="0" i="0" u="none" strike="noStrike" dirty="0">
                        <a:effectLst/>
                        <a:latin typeface="Metrix-1"/>
                      </a:endParaRPr>
                    </a:p>
                  </a:txBody>
                  <a:tcPr marL="5332" marR="5332" marT="492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 dirty="0">
                          <a:effectLst/>
                          <a:latin typeface="Metrix-1"/>
                        </a:rPr>
                        <a:t> </a:t>
                      </a:r>
                    </a:p>
                  </a:txBody>
                  <a:tcPr marL="5332" marR="5332" marT="492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8856">
                <a:tc>
                  <a:txBody>
                    <a:bodyPr/>
                    <a:lstStyle/>
                    <a:p>
                      <a:pPr algn="ctr" fontAlgn="ctr"/>
                      <a:endParaRPr lang="en-US" sz="1100" b="0" i="0" u="none" strike="noStrike">
                        <a:effectLst/>
                        <a:latin typeface="Metrix-1"/>
                      </a:endParaRPr>
                    </a:p>
                  </a:txBody>
                  <a:tcPr marL="5332" marR="5332" marT="4922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100" b="0" i="0" u="none" strike="noStrike">
                        <a:effectLst/>
                        <a:latin typeface="Metrix-1"/>
                      </a:endParaRPr>
                    </a:p>
                  </a:txBody>
                  <a:tcPr marL="5332" marR="5332" marT="4922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effectLst/>
                        <a:latin typeface="Metrix-1"/>
                      </a:endParaRPr>
                    </a:p>
                  </a:txBody>
                  <a:tcPr marL="5332" marR="5332" marT="4922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effectLst/>
                        <a:latin typeface="Metrix-1"/>
                      </a:endParaRPr>
                    </a:p>
                  </a:txBody>
                  <a:tcPr marL="5332" marR="5332" marT="4922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 dirty="0">
                        <a:effectLst/>
                        <a:latin typeface="Metrix-1"/>
                      </a:endParaRPr>
                    </a:p>
                  </a:txBody>
                  <a:tcPr marL="5332" marR="5332" marT="4922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 dirty="0">
                        <a:effectLst/>
                        <a:latin typeface="Metrix-1"/>
                      </a:endParaRPr>
                    </a:p>
                  </a:txBody>
                  <a:tcPr marL="5332" marR="5332" marT="4922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 dirty="0">
                        <a:effectLst/>
                        <a:latin typeface="Metrix-1"/>
                      </a:endParaRPr>
                    </a:p>
                  </a:txBody>
                  <a:tcPr marL="5332" marR="5332" marT="4922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 dirty="0">
                        <a:effectLst/>
                        <a:latin typeface="Metrix-1"/>
                      </a:endParaRPr>
                    </a:p>
                  </a:txBody>
                  <a:tcPr marL="5332" marR="5332" marT="4922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 dirty="0">
                        <a:effectLst/>
                        <a:latin typeface="Metrix-1"/>
                      </a:endParaRPr>
                    </a:p>
                  </a:txBody>
                  <a:tcPr marL="5332" marR="5332" marT="4922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 dirty="0">
                        <a:effectLst/>
                        <a:latin typeface="Metrix-1"/>
                      </a:endParaRPr>
                    </a:p>
                  </a:txBody>
                  <a:tcPr marL="5332" marR="5332" marT="4922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 dirty="0">
                        <a:effectLst/>
                        <a:latin typeface="Metrix-1"/>
                      </a:endParaRPr>
                    </a:p>
                  </a:txBody>
                  <a:tcPr marL="5332" marR="5332" marT="4922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 dirty="0">
                        <a:effectLst/>
                        <a:latin typeface="Metrix-1"/>
                      </a:endParaRPr>
                    </a:p>
                  </a:txBody>
                  <a:tcPr marL="5332" marR="5332" marT="4922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 dirty="0">
                        <a:effectLst/>
                        <a:latin typeface="Metrix-1"/>
                      </a:endParaRPr>
                    </a:p>
                  </a:txBody>
                  <a:tcPr marL="5332" marR="5332" marT="4922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 dirty="0">
                        <a:effectLst/>
                        <a:latin typeface="Metrix-1"/>
                      </a:endParaRPr>
                    </a:p>
                  </a:txBody>
                  <a:tcPr marL="5332" marR="5332" marT="4922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 dirty="0">
                        <a:effectLst/>
                        <a:latin typeface="Metrix-1"/>
                      </a:endParaRPr>
                    </a:p>
                  </a:txBody>
                  <a:tcPr marL="5332" marR="5332" marT="4922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 dirty="0">
                        <a:effectLst/>
                        <a:latin typeface="Metrix-1"/>
                      </a:endParaRPr>
                    </a:p>
                  </a:txBody>
                  <a:tcPr marL="5332" marR="5332" marT="4922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 dirty="0">
                        <a:effectLst/>
                        <a:latin typeface="Metrix-1"/>
                      </a:endParaRPr>
                    </a:p>
                  </a:txBody>
                  <a:tcPr marL="5332" marR="5332" marT="4922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</a:tr>
              <a:tr h="228856">
                <a:tc>
                  <a:txBody>
                    <a:bodyPr/>
                    <a:lstStyle/>
                    <a:p>
                      <a:pPr algn="l" fontAlgn="ctr"/>
                      <a:endParaRPr lang="en-US" sz="1100" b="0" i="0" u="none" strike="noStrike">
                        <a:effectLst/>
                        <a:latin typeface="Metrix-1"/>
                      </a:endParaRPr>
                    </a:p>
                  </a:txBody>
                  <a:tcPr marL="5332" marR="5332" marT="492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100" b="0" i="0" u="none" strike="noStrike">
                        <a:effectLst/>
                        <a:latin typeface="Metrix-1"/>
                      </a:endParaRPr>
                    </a:p>
                  </a:txBody>
                  <a:tcPr marL="5332" marR="5332" marT="492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effectLst/>
                        <a:latin typeface="Metrix-1"/>
                      </a:endParaRPr>
                    </a:p>
                  </a:txBody>
                  <a:tcPr marL="5332" marR="5332" marT="492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effectLst/>
                        <a:latin typeface="Metrix-1"/>
                      </a:endParaRPr>
                    </a:p>
                  </a:txBody>
                  <a:tcPr marL="5332" marR="5332" marT="492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effectLst/>
                        <a:latin typeface="Metrix-1"/>
                      </a:endParaRPr>
                    </a:p>
                  </a:txBody>
                  <a:tcPr marL="5332" marR="5332" marT="492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effectLst/>
                        <a:latin typeface="Metrix-1"/>
                      </a:endParaRPr>
                    </a:p>
                  </a:txBody>
                  <a:tcPr marL="5332" marR="5332" marT="492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effectLst/>
                        <a:latin typeface="Metrix-1"/>
                      </a:endParaRPr>
                    </a:p>
                  </a:txBody>
                  <a:tcPr marL="5332" marR="5332" marT="492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 dirty="0">
                        <a:effectLst/>
                        <a:latin typeface="Metrix-1"/>
                      </a:endParaRPr>
                    </a:p>
                  </a:txBody>
                  <a:tcPr marL="5332" marR="5332" marT="492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 dirty="0">
                        <a:effectLst/>
                        <a:latin typeface="Metrix-1"/>
                      </a:endParaRPr>
                    </a:p>
                  </a:txBody>
                  <a:tcPr marL="5332" marR="5332" marT="492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effectLst/>
                        <a:latin typeface="Metrix-1"/>
                      </a:endParaRPr>
                    </a:p>
                  </a:txBody>
                  <a:tcPr marL="5332" marR="5332" marT="492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 dirty="0">
                        <a:effectLst/>
                        <a:latin typeface="Metrix-1"/>
                      </a:endParaRPr>
                    </a:p>
                  </a:txBody>
                  <a:tcPr marL="5332" marR="5332" marT="492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effectLst/>
                        <a:latin typeface="Metrix-1"/>
                      </a:endParaRPr>
                    </a:p>
                  </a:txBody>
                  <a:tcPr marL="5332" marR="5332" marT="492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effectLst/>
                        <a:latin typeface="Metrix-1"/>
                      </a:endParaRPr>
                    </a:p>
                  </a:txBody>
                  <a:tcPr marL="5332" marR="5332" marT="492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 dirty="0">
                        <a:effectLst/>
                        <a:latin typeface="Metrix-1"/>
                      </a:endParaRPr>
                    </a:p>
                  </a:txBody>
                  <a:tcPr marL="5332" marR="5332" marT="492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effectLst/>
                        <a:latin typeface="Metrix-1"/>
                      </a:endParaRPr>
                    </a:p>
                  </a:txBody>
                  <a:tcPr marL="5332" marR="5332" marT="492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 dirty="0">
                        <a:effectLst/>
                        <a:latin typeface="Metrix-1"/>
                      </a:endParaRPr>
                    </a:p>
                  </a:txBody>
                  <a:tcPr marL="5332" marR="5332" marT="492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 dirty="0">
                        <a:effectLst/>
                        <a:latin typeface="Metrix-1"/>
                      </a:endParaRPr>
                    </a:p>
                  </a:txBody>
                  <a:tcPr marL="5332" marR="5332" marT="492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78408">
                <a:tc gridSpan="16">
                  <a:txBody>
                    <a:bodyPr/>
                    <a:lstStyle/>
                    <a:p>
                      <a:pPr algn="l" fontAlgn="b"/>
                      <a:endParaRPr lang="en-US" sz="1100" b="1" i="0" u="none" strike="noStrike" dirty="0">
                        <a:effectLst/>
                        <a:latin typeface="Metrix-1"/>
                      </a:endParaRPr>
                    </a:p>
                  </a:txBody>
                  <a:tcPr marL="5332" marR="5332" marT="492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 dirty="0">
                        <a:effectLst/>
                        <a:latin typeface="Metrix-1"/>
                      </a:endParaRPr>
                    </a:p>
                  </a:txBody>
                  <a:tcPr marL="5332" marR="5332" marT="492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  <p:sp>
        <p:nvSpPr>
          <p:cNvPr id="9" name="TextBox 8"/>
          <p:cNvSpPr txBox="1"/>
          <p:nvPr/>
        </p:nvSpPr>
        <p:spPr>
          <a:xfrm>
            <a:off x="226735" y="3784650"/>
            <a:ext cx="480246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err="1" smtClean="0">
                <a:latin typeface="Metrix-1"/>
              </a:rPr>
              <a:t>pmwdkif</a:t>
            </a:r>
            <a:r>
              <a:rPr lang="en-US" sz="3200" b="1" dirty="0" smtClean="0">
                <a:latin typeface="Metrix-1"/>
              </a:rPr>
              <a:t> 11 = </a:t>
            </a:r>
            <a:r>
              <a:rPr lang="en-US" sz="3200" b="1" dirty="0" err="1" smtClean="0">
                <a:latin typeface="Metrix-1"/>
              </a:rPr>
              <a:t>pmwdkif</a:t>
            </a:r>
            <a:r>
              <a:rPr lang="en-US" sz="3200" b="1" dirty="0" smtClean="0">
                <a:latin typeface="Metrix-1"/>
              </a:rPr>
              <a:t> (10 </a:t>
            </a:r>
            <a:r>
              <a:rPr lang="en-US" sz="3200" dirty="0" smtClean="0">
                <a:latin typeface="Symbol"/>
              </a:rPr>
              <a:t>¸</a:t>
            </a:r>
            <a:r>
              <a:rPr lang="en-US" sz="1600" dirty="0" smtClean="0">
                <a:latin typeface="MS Shell Dlg 2"/>
              </a:rPr>
              <a:t> </a:t>
            </a:r>
            <a:r>
              <a:rPr lang="en-US" sz="3200" b="1" dirty="0" smtClean="0">
                <a:latin typeface="Metrix-1"/>
              </a:rPr>
              <a:t>9)</a:t>
            </a:r>
            <a:r>
              <a:rPr lang="en-US" sz="3200" b="1" dirty="0">
                <a:latin typeface="Times New Roman"/>
              </a:rPr>
              <a:t> </a:t>
            </a:r>
            <a:r>
              <a:rPr lang="en-US" sz="2800" b="1" dirty="0">
                <a:latin typeface="Times New Roman"/>
              </a:rPr>
              <a:t>%</a:t>
            </a:r>
            <a:endParaRPr lang="en-US" sz="2800" b="1" dirty="0">
              <a:latin typeface="Metrix-1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130990" y="4724400"/>
            <a:ext cx="488526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ctr"/>
            <a:r>
              <a:rPr lang="en-US" sz="3200" b="1" dirty="0" err="1" smtClean="0">
                <a:latin typeface="Metrix-1"/>
              </a:rPr>
              <a:t>pmwdkif</a:t>
            </a:r>
            <a:r>
              <a:rPr lang="en-US" sz="3200" b="1" dirty="0" smtClean="0">
                <a:latin typeface="Metrix-1"/>
              </a:rPr>
              <a:t> 13 = </a:t>
            </a:r>
            <a:r>
              <a:rPr lang="en-US" sz="3200" b="1" dirty="0" err="1" smtClean="0">
                <a:latin typeface="Metrix-1"/>
              </a:rPr>
              <a:t>pmwdkif</a:t>
            </a:r>
            <a:r>
              <a:rPr lang="en-US" sz="3200" b="1" dirty="0" smtClean="0">
                <a:latin typeface="Metrix-1"/>
              </a:rPr>
              <a:t> (12 </a:t>
            </a:r>
            <a:r>
              <a:rPr lang="en-US" sz="3200" dirty="0">
                <a:latin typeface="Symbol"/>
              </a:rPr>
              <a:t>¸ </a:t>
            </a:r>
            <a:r>
              <a:rPr lang="en-US" sz="3200" b="1" dirty="0" smtClean="0">
                <a:latin typeface="Metrix-1"/>
              </a:rPr>
              <a:t>9)</a:t>
            </a:r>
            <a:r>
              <a:rPr lang="en-US" sz="3200" b="1" dirty="0">
                <a:latin typeface="Times New Roman"/>
              </a:rPr>
              <a:t> </a:t>
            </a:r>
            <a:r>
              <a:rPr lang="en-US" sz="2800" b="1" dirty="0">
                <a:latin typeface="Times New Roman"/>
              </a:rPr>
              <a:t>%</a:t>
            </a:r>
          </a:p>
        </p:txBody>
      </p:sp>
      <p:sp>
        <p:nvSpPr>
          <p:cNvPr id="11" name="Rectangle 10"/>
          <p:cNvSpPr/>
          <p:nvPr/>
        </p:nvSpPr>
        <p:spPr>
          <a:xfrm>
            <a:off x="5712806" y="2975092"/>
            <a:ext cx="43862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>
                <a:latin typeface="Metrix-1"/>
              </a:rPr>
              <a:t>88.5</a:t>
            </a:r>
            <a:endParaRPr lang="en-US" dirty="0"/>
          </a:p>
        </p:txBody>
      </p:sp>
      <p:sp>
        <p:nvSpPr>
          <p:cNvPr id="12" name="Rectangle 11"/>
          <p:cNvSpPr/>
          <p:nvPr/>
        </p:nvSpPr>
        <p:spPr>
          <a:xfrm>
            <a:off x="6934200" y="2975092"/>
            <a:ext cx="58381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smtClean="0">
                <a:latin typeface="Metrix-1"/>
              </a:rPr>
              <a:t>81.6</a:t>
            </a:r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>
            <a:off x="9302750" y="2971184"/>
            <a:ext cx="36740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smtClean="0">
                <a:latin typeface="Metrix-1"/>
              </a:rPr>
              <a:t>u</a:t>
            </a:r>
            <a:endParaRPr lang="en-US" dirty="0"/>
          </a:p>
        </p:txBody>
      </p:sp>
      <p:sp>
        <p:nvSpPr>
          <p:cNvPr id="14" name="Rectangle 13"/>
          <p:cNvSpPr/>
          <p:nvPr/>
        </p:nvSpPr>
        <p:spPr>
          <a:xfrm>
            <a:off x="8032750" y="2968742"/>
            <a:ext cx="36740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smtClean="0">
                <a:latin typeface="Metrix-1"/>
              </a:rPr>
              <a:t>u</a:t>
            </a:r>
            <a:endParaRPr lang="en-US" dirty="0"/>
          </a:p>
        </p:txBody>
      </p:sp>
      <p:sp>
        <p:nvSpPr>
          <p:cNvPr id="15" name="Rectangle 14"/>
          <p:cNvSpPr/>
          <p:nvPr/>
        </p:nvSpPr>
        <p:spPr>
          <a:xfrm>
            <a:off x="7576442" y="2949276"/>
            <a:ext cx="36740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smtClean="0">
                <a:latin typeface="Metrix-1"/>
              </a:rPr>
              <a:t>u</a:t>
            </a:r>
            <a:endParaRPr lang="en-US" dirty="0"/>
          </a:p>
        </p:txBody>
      </p:sp>
      <p:sp>
        <p:nvSpPr>
          <p:cNvPr id="17" name="TextBox 16"/>
          <p:cNvSpPr txBox="1"/>
          <p:nvPr/>
        </p:nvSpPr>
        <p:spPr>
          <a:xfrm>
            <a:off x="5865688" y="3727249"/>
            <a:ext cx="3887912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>
                <a:latin typeface="Metrix-1"/>
              </a:rPr>
              <a:t> </a:t>
            </a:r>
            <a:r>
              <a:rPr lang="en-US" sz="3200" b="1" dirty="0" err="1" smtClean="0">
                <a:latin typeface="Metrix-1"/>
              </a:rPr>
              <a:t>aumif</a:t>
            </a:r>
            <a:r>
              <a:rPr lang="en-US" sz="3200" b="1" dirty="0" smtClean="0">
                <a:latin typeface="Metrix-1"/>
              </a:rPr>
              <a:t>; = 3? </a:t>
            </a:r>
            <a:r>
              <a:rPr lang="en-US" sz="3200" b="1" dirty="0" err="1" smtClean="0">
                <a:latin typeface="Metrix-1"/>
              </a:rPr>
              <a:t>oifh</a:t>
            </a:r>
            <a:r>
              <a:rPr lang="en-US" sz="3200" b="1" dirty="0" smtClean="0">
                <a:latin typeface="Metrix-1"/>
              </a:rPr>
              <a:t> = 2? </a:t>
            </a:r>
          </a:p>
          <a:p>
            <a:r>
              <a:rPr lang="en-US" sz="3200" b="1" dirty="0" err="1" smtClean="0">
                <a:latin typeface="Metrix-1"/>
              </a:rPr>
              <a:t>BudK;pm</a:t>
            </a:r>
            <a:r>
              <a:rPr lang="en-US" sz="3200" b="1" dirty="0" smtClean="0">
                <a:latin typeface="Metrix-1"/>
              </a:rPr>
              <a:t>;&amp;</a:t>
            </a:r>
            <a:r>
              <a:rPr lang="en-US" sz="3200" b="1" dirty="0" err="1" smtClean="0">
                <a:latin typeface="Metrix-1"/>
              </a:rPr>
              <a:t>ef</a:t>
            </a:r>
            <a:r>
              <a:rPr lang="en-US" sz="3200" b="1" dirty="0" smtClean="0">
                <a:latin typeface="Metrix-1"/>
              </a:rPr>
              <a:t> = 1</a:t>
            </a:r>
            <a:endParaRPr lang="en-US" sz="3200" b="1" dirty="0">
              <a:latin typeface="Metrix-1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5168169" y="5184940"/>
            <a:ext cx="1490988" cy="5275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ctr"/>
            <a:r>
              <a:rPr lang="en-US" sz="3200" b="1" dirty="0" err="1" smtClean="0">
                <a:latin typeface="Metrix-1"/>
              </a:rPr>
              <a:t>ysrf;rQ</a:t>
            </a:r>
            <a:r>
              <a:rPr lang="en-US" sz="3200" b="1" dirty="0" smtClean="0">
                <a:latin typeface="Metrix-1"/>
              </a:rPr>
              <a:t> =</a:t>
            </a:r>
            <a:endParaRPr lang="en-US" sz="2800" b="1" dirty="0">
              <a:latin typeface="Times New Roman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6659157" y="4947678"/>
            <a:ext cx="2637243" cy="77833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ctr"/>
            <a:r>
              <a:rPr lang="en-US" sz="3200" b="1" dirty="0" smtClean="0">
                <a:latin typeface="Metrix-1"/>
              </a:rPr>
              <a:t>&amp;</a:t>
            </a:r>
            <a:r>
              <a:rPr lang="en-US" sz="3200" b="1" dirty="0" err="1" smtClean="0">
                <a:latin typeface="Metrix-1"/>
              </a:rPr>
              <a:t>rSwfpkpkaygif</a:t>
            </a:r>
            <a:r>
              <a:rPr lang="en-US" sz="3200" b="1" dirty="0" smtClean="0">
                <a:latin typeface="Metrix-1"/>
              </a:rPr>
              <a:t>;</a:t>
            </a:r>
            <a:endParaRPr lang="en-US" sz="2800" b="1" dirty="0">
              <a:latin typeface="Times New Roman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6783205" y="5448709"/>
            <a:ext cx="1966582" cy="8645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ctr"/>
            <a:r>
              <a:rPr lang="en-US" sz="3200" b="1" dirty="0" err="1">
                <a:latin typeface="Metrix-1"/>
              </a:rPr>
              <a:t>p</a:t>
            </a:r>
            <a:r>
              <a:rPr lang="en-US" sz="3200" b="1" dirty="0" err="1" smtClean="0">
                <a:latin typeface="Metrix-1"/>
              </a:rPr>
              <a:t>cef;pkpkaygif</a:t>
            </a:r>
            <a:r>
              <a:rPr lang="en-US" sz="3200" b="1" dirty="0" smtClean="0">
                <a:latin typeface="Metrix-1"/>
              </a:rPr>
              <a:t>;</a:t>
            </a:r>
            <a:endParaRPr lang="en-US" sz="2800" b="1" dirty="0">
              <a:latin typeface="Times New Roman"/>
            </a:endParaRPr>
          </a:p>
        </p:txBody>
      </p:sp>
      <p:cxnSp>
        <p:nvCxnSpPr>
          <p:cNvPr id="23" name="Straight Connector 22"/>
          <p:cNvCxnSpPr/>
          <p:nvPr/>
        </p:nvCxnSpPr>
        <p:spPr>
          <a:xfrm>
            <a:off x="6659157" y="5493765"/>
            <a:ext cx="1951443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Rectangle 26"/>
          <p:cNvSpPr/>
          <p:nvPr/>
        </p:nvSpPr>
        <p:spPr>
          <a:xfrm>
            <a:off x="8513985" y="2971184"/>
            <a:ext cx="471604" cy="33575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err="1" smtClean="0">
                <a:latin typeface="Metrix-1"/>
              </a:rPr>
              <a:t>oifh</a:t>
            </a:r>
            <a:endParaRPr lang="en-US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99805750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500"/>
                                        <p:tgtEl>
                                          <p:spTgt spid="1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8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4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9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/>
      <p:bldP spid="11" grpId="0"/>
      <p:bldP spid="12" grpId="0"/>
      <p:bldP spid="13" grpId="0"/>
      <p:bldP spid="14" grpId="0"/>
      <p:bldP spid="15" grpId="0"/>
      <p:bldP spid="18" grpId="0"/>
      <p:bldP spid="20" grpId="0"/>
      <p:bldP spid="21" grpId="0"/>
      <p:bldP spid="27" grpId="0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7.3|8.6|8.6|6.5|6.1|10.1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1|7.7|5.2|6.3|20.9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6|13.1|20.5|11.2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62.4|3.2|2.9|5.1|3|3|8.8|3.7|2.2|18|2.2|2.2|5.5|2.7|2.9|4.9|2.7|3.8|27.4|6.3|2.7|2.9|12.5|5.8|3.3|3.1|16.1|27.5|14.4|19.1|18.2|5.6|2.4|3.2|10.5|13.8|11.2|9.8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45.3|35.6|12.9|15.2|35.8|30.1|10.9|21.5|68.5|46.2|48.4|15.8|8|16.4|8.1|6.6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51.9|19.9|9.2|11|42.1|17|20.2|9.4|27.8|29.2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2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3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6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4048</TotalTime>
  <Words>616</Words>
  <Application>Microsoft Office PowerPoint</Application>
  <PresentationFormat>A4 Paper (210x297 mm)</PresentationFormat>
  <Paragraphs>436</Paragraphs>
  <Slides>10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4</vt:i4>
      </vt:variant>
      <vt:variant>
        <vt:lpstr>Slide Titles</vt:lpstr>
      </vt:variant>
      <vt:variant>
        <vt:i4>10</vt:i4>
      </vt:variant>
    </vt:vector>
  </HeadingPairs>
  <TitlesOfParts>
    <vt:vector size="22" baseType="lpstr">
      <vt:lpstr>Arial</vt:lpstr>
      <vt:lpstr>Symbol</vt:lpstr>
      <vt:lpstr>MS Shell Dlg 2</vt:lpstr>
      <vt:lpstr>Calibri</vt:lpstr>
      <vt:lpstr>-Win---Innwa</vt:lpstr>
      <vt:lpstr>Times New Roman</vt:lpstr>
      <vt:lpstr>Wingdings</vt:lpstr>
      <vt:lpstr>Metrix-1</vt:lpstr>
      <vt:lpstr>Office Theme</vt:lpstr>
      <vt:lpstr>1_Office Theme</vt:lpstr>
      <vt:lpstr>2_Office Theme</vt:lpstr>
      <vt:lpstr>3_Office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Deftones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MATRIX</dc:creator>
  <cp:lastModifiedBy>User</cp:lastModifiedBy>
  <cp:revision>383</cp:revision>
  <cp:lastPrinted>2013-05-19T00:37:35Z</cp:lastPrinted>
  <dcterms:created xsi:type="dcterms:W3CDTF">2013-04-18T13:59:41Z</dcterms:created>
  <dcterms:modified xsi:type="dcterms:W3CDTF">2020-08-19T03:09:42Z</dcterms:modified>
</cp:coreProperties>
</file>