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handoutMasterIdLst>
    <p:handoutMasterId r:id="rId17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29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B17C6-4F5E-483E-999B-21525B16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39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4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9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79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1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7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04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2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83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64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E512F-FFC6-4391-B0D6-5FFC381C73A6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22386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3602D-7A43-4C54-8F5F-90785CBCCDD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61622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57B94-579D-40CD-89A5-E593FF74636C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885531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E3C48-0126-4D20-902A-0D6EFA736F3B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85597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A0125-BF20-4BFC-B431-370671C0096C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80137"/>
      </p:ext>
    </p:extLst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F7B96-75E8-4F81-BA13-1E80104FCA7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887728"/>
      </p:ext>
    </p:extLst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FB135-0704-42E9-85AA-3B6DBB8C305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72730"/>
      </p:ext>
    </p:extLst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188C6-F545-49CF-8E49-E4AAC868D0C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35979"/>
      </p:ext>
    </p:extLst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FE122-38E6-4814-B34C-02372B31B14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28653"/>
      </p:ext>
    </p:extLst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01B5-82C7-453E-8520-0535B726C06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754174"/>
      </p:ext>
    </p:extLst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96A59-4AE9-4A43-8BBD-3C049A97AA66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270617"/>
      </p:ext>
    </p:extLst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FCBAE4-1167-4640-89AE-F53C423EEC2B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9BED173-E6D7-48C7-A7B1-15914C6E8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00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94EE8E-B69B-4D02-B540-16CEE7C576BD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82B6029-BDB0-4C76-A412-B072B9519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6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E0C31B-4240-455E-B3E2-3562C0E59AF6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5C1AAC-813A-4C3D-928A-089A07668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60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DB9D8E-7B5D-444A-9933-A68CED814B87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767CB7-C3D4-4D61-91A8-2B271C47D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930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19C4645-D002-4E92-8461-F047365CD06F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CB1115-BD3B-476A-BFBA-6C7F4BDDA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20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41D301-776F-457C-A3FF-F225D14CEF61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C6BB6C7-F312-4330-9CE3-C3CD0DE02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292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559180-7781-45B1-83F4-1C52E109185D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32705E-E234-44B4-B36C-7B78AF53D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117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150D27-6E86-4613-882F-A7BB96DEF18C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DA9426-201A-4843-9923-0EE495A73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19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E7A8A6-8BDD-4510-93EF-93CCF0FDE58F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520D29-CFF2-400C-ADCB-D81341864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36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B2593BD-DE0B-4ECD-8185-91F4AF068408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265A5A-711F-473F-8C9F-4D123E90D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655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C7C5DCF-DD50-4EC0-A132-493CA6D98BA4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aseline="-25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1AA231-E629-49BF-9091-F04E473E6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7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D5F40-AD1E-4991-9F9F-96F55C5C4182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C7C8A-3E07-401E-9D5E-332B0679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9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baseline="0">
                <a:solidFill>
                  <a:schemeClr val="accent2"/>
                </a:solidFill>
                <a:effectLst/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ADEF51-BBC1-4D3C-BBF1-555A9B359BED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55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9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 b="1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3EA8F1E-C6B4-4724-92F8-66B689B7A583}" type="datetimeFigureOut">
              <a:rPr lang="en-US"/>
              <a:pPr>
                <a:defRPr/>
              </a:pPr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A1FCDD9-BC60-4135-B612-5A50D17B4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0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90525"/>
            <a:ext cx="8153400" cy="2169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4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>
              <a:defRPr/>
            </a:pPr>
            <a:r>
              <a:rPr lang="en-US" sz="45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ausmif;ac:Budrf</a:t>
            </a:r>
            <a:r>
              <a:rPr lang="en-US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(Register)</a:t>
            </a:r>
            <a:r>
              <a:rPr lang="en-US" sz="3000" b="1" baseline="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Win---Kalaw" pitchFamily="34" charset="0"/>
              </a:rPr>
              <a:t> </a:t>
            </a:r>
            <a:r>
              <a:rPr lang="en-US" sz="4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aqmif½GufrI</a:t>
            </a:r>
          </a:p>
          <a:p>
            <a:pPr algn="ctr">
              <a:defRPr/>
            </a:pPr>
            <a:r>
              <a:rPr lang="en-US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e-Learning Program</a:t>
            </a:r>
          </a:p>
        </p:txBody>
      </p:sp>
      <p:sp>
        <p:nvSpPr>
          <p:cNvPr id="5" name="Subtitle 7"/>
          <p:cNvSpPr>
            <a:spLocks noGrp="1"/>
          </p:cNvSpPr>
          <p:nvPr>
            <p:ph type="subTitle" idx="1"/>
          </p:nvPr>
        </p:nvSpPr>
        <p:spPr>
          <a:xfrm>
            <a:off x="1752600" y="4572000"/>
            <a:ext cx="7467600" cy="1524000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6600"/>
                </a:solidFill>
                <a:effectLst/>
                <a:latin typeface="W01Art House" pitchFamily="2" charset="0"/>
              </a:rPr>
              <a:t>a':</a:t>
            </a:r>
            <a:r>
              <a:rPr lang="en-US" dirty="0" err="1" smtClean="0">
                <a:solidFill>
                  <a:srgbClr val="006600"/>
                </a:solidFill>
                <a:effectLst/>
                <a:latin typeface="W01Art House" pitchFamily="2" charset="0"/>
              </a:rPr>
              <a:t>nGefYnGefY&amp;D</a:t>
            </a:r>
            <a:endParaRPr lang="en-US" dirty="0" smtClean="0">
              <a:solidFill>
                <a:srgbClr val="006600"/>
              </a:solidFill>
              <a:effectLst/>
              <a:latin typeface="W01Art House" pitchFamily="2" charset="0"/>
            </a:endParaRPr>
          </a:p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dirty="0" err="1" smtClean="0">
                <a:solidFill>
                  <a:srgbClr val="006600"/>
                </a:solidFill>
                <a:effectLst/>
                <a:latin typeface="W01Art House" pitchFamily="2" charset="0"/>
              </a:rPr>
              <a:t>ausmif;jyifyrlvwef;ynma</a:t>
            </a:r>
            <a:r>
              <a:rPr lang="en-US" dirty="0" smtClean="0">
                <a:solidFill>
                  <a:srgbClr val="006600"/>
                </a:solidFill>
                <a:effectLst/>
                <a:latin typeface="W01Art House" pitchFamily="2" charset="0"/>
              </a:rPr>
              <a:t>&amp;; </a:t>
            </a:r>
            <a:r>
              <a:rPr lang="en-US" dirty="0" err="1" smtClean="0">
                <a:solidFill>
                  <a:srgbClr val="006600"/>
                </a:solidFill>
                <a:effectLst/>
                <a:latin typeface="W01Art House" pitchFamily="2" charset="0"/>
              </a:rPr>
              <a:t>enf;ynmtzGJU</a:t>
            </a:r>
            <a:r>
              <a:rPr lang="en-US" dirty="0" smtClean="0">
                <a:solidFill>
                  <a:srgbClr val="006600"/>
                </a:solidFill>
                <a:effectLst/>
                <a:latin typeface="W01Art House" pitchFamily="2" charset="0"/>
              </a:rPr>
              <a:t>(tzGJU0if)</a:t>
            </a:r>
          </a:p>
          <a:p>
            <a:pPr>
              <a:lnSpc>
                <a:spcPct val="111000"/>
              </a:lnSpc>
              <a:spcBef>
                <a:spcPct val="0"/>
              </a:spcBef>
            </a:pPr>
            <a:r>
              <a:rPr lang="en-US" dirty="0" err="1" smtClean="0">
                <a:solidFill>
                  <a:srgbClr val="006600"/>
                </a:solidFill>
                <a:effectLst/>
                <a:latin typeface="W01Art House" pitchFamily="2" charset="0"/>
              </a:rPr>
              <a:t>jrefrmEdkifiHpmwwfajrmufa</a:t>
            </a:r>
            <a:r>
              <a:rPr lang="en-US" dirty="0" smtClean="0">
                <a:solidFill>
                  <a:srgbClr val="006600"/>
                </a:solidFill>
                <a:effectLst/>
                <a:latin typeface="W01Art House" pitchFamily="2" charset="0"/>
              </a:rPr>
              <a:t>&amp;;</a:t>
            </a:r>
            <a:r>
              <a:rPr lang="en-US" dirty="0" err="1" smtClean="0">
                <a:solidFill>
                  <a:srgbClr val="006600"/>
                </a:solidFill>
                <a:effectLst/>
                <a:latin typeface="W01Art House" pitchFamily="2" charset="0"/>
              </a:rPr>
              <a:t>taxmuftuljyKyifrXme</a:t>
            </a:r>
            <a:endParaRPr lang="en-MY" dirty="0" smtClean="0">
              <a:solidFill>
                <a:srgbClr val="006600"/>
              </a:solidFill>
              <a:effectLst/>
              <a:latin typeface="W01Art House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5256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EB4A10-2144-4CB2-99AA-0EB5E9B4DBE4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457200"/>
            <a:ext cx="8153400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60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60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en-US" sz="16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6000" b="1" baseline="-25000" dirty="0" err="1">
                <a:solidFill>
                  <a:srgbClr val="000000"/>
                </a:solidFill>
                <a:latin typeface="Metrix-1" pitchFamily="18" charset="0"/>
              </a:rPr>
              <a:t>oifwef;om;oifwef;olrsm</a:t>
            </a:r>
            <a:r>
              <a:rPr lang="en-US" sz="6000" b="1" baseline="-25000" dirty="0">
                <a:solidFill>
                  <a:srgbClr val="000000"/>
                </a:solidFill>
                <a:latin typeface="Metrix-1" pitchFamily="18" charset="0"/>
              </a:rPr>
              <a:t>;\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8800" b="1" baseline="-25000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aeYpOfoifwef;ac:Budrfpm&amp;if</a:t>
            </a:r>
            <a:r>
              <a:rPr lang="en-US" sz="8800" b="1" baseline="-250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1371600" y="4038600"/>
            <a:ext cx="57150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0" algn="l"/>
              </a:tabLs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8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0000"/>
                </a:solidFill>
                <a:latin typeface="Metrix-1" pitchFamily="18" charset="0"/>
              </a:rPr>
              <a:t>tqihf	--------------</a:t>
            </a:r>
          </a:p>
          <a:p>
            <a:pPr eaLnBrk="1" fontAlgn="base" hangingPunct="1">
              <a:spcBef>
                <a:spcPts val="18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0000"/>
                </a:solidFill>
                <a:latin typeface="Metrix-1" pitchFamily="18" charset="0"/>
              </a:rPr>
              <a:t>tajcpdkufpcef;	 --------------</a:t>
            </a:r>
          </a:p>
          <a:p>
            <a:pPr eaLnBrk="1" fontAlgn="base" hangingPunct="1">
              <a:spcBef>
                <a:spcPts val="18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0000"/>
                </a:solidFill>
                <a:latin typeface="Metrix-1" pitchFamily="18" charset="0"/>
              </a:rPr>
              <a:t>NrdKUe,f	 --------------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00" baseline="-250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1615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304800"/>
            <a:ext cx="902017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4"/>
          <p:cNvSpPr txBox="1">
            <a:spLocks/>
          </p:cNvSpPr>
          <p:nvPr/>
        </p:nvSpPr>
        <p:spPr bwMode="auto">
          <a:xfrm>
            <a:off x="685800" y="-304800"/>
            <a:ext cx="7772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500" baseline="-25000" dirty="0" err="1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ausmif;ac:Mudrf</a:t>
            </a:r>
            <a:r>
              <a:rPr lang="en-US" sz="5400" baseline="-25000" dirty="0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 </a:t>
            </a:r>
            <a:r>
              <a:rPr lang="en-US" sz="1800" baseline="-25000" dirty="0" smtClean="0">
                <a:solidFill>
                  <a:srgbClr val="7030A0"/>
                </a:solidFill>
                <a:latin typeface="Arial" pitchFamily="34" charset="0"/>
              </a:rPr>
              <a:t>(Register)</a:t>
            </a:r>
            <a:r>
              <a:rPr lang="en-US" sz="1800" baseline="-25000" dirty="0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 </a:t>
            </a:r>
            <a:r>
              <a:rPr lang="en-US" sz="2500" baseline="-25000" dirty="0" err="1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yHkpH</a:t>
            </a:r>
            <a:endParaRPr lang="en-MY" sz="2500" baseline="-25000" dirty="0">
              <a:solidFill>
                <a:srgbClr val="7030A0"/>
              </a:solidFill>
              <a:latin typeface="Metrix-1" pitchFamily="18" charset="0"/>
              <a:cs typeface="Zawgyi-On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8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308681-4A0E-4CBA-8CC5-E4695E899232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-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9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6000" baseline="-25000" dirty="0" err="1" smtClean="0">
                <a:solidFill>
                  <a:srgbClr val="002060"/>
                </a:solidFill>
                <a:latin typeface="Metrix-1" pitchFamily="18" charset="0"/>
                <a:cs typeface="Zawgyi-One" pitchFamily="34" charset="0"/>
              </a:rPr>
              <a:t>ausmif;ac:Mudrf</a:t>
            </a:r>
            <a:r>
              <a:rPr lang="en-US" sz="6000" baseline="-25000" dirty="0" smtClean="0">
                <a:solidFill>
                  <a:srgbClr val="002060"/>
                </a:solidFill>
                <a:latin typeface="Metrix-1" pitchFamily="18" charset="0"/>
                <a:cs typeface="Zawgyi-One" pitchFamily="34" charset="0"/>
              </a:rPr>
              <a:t> </a:t>
            </a:r>
            <a:r>
              <a:rPr lang="en-US" sz="3200" baseline="-25000" dirty="0" smtClean="0">
                <a:solidFill>
                  <a:srgbClr val="002060"/>
                </a:solidFill>
                <a:latin typeface="Arial" pitchFamily="34" charset="0"/>
              </a:rPr>
              <a:t>(Register)</a:t>
            </a:r>
            <a:r>
              <a:rPr lang="en-US" sz="3200" baseline="-25000" dirty="0" smtClean="0">
                <a:solidFill>
                  <a:srgbClr val="7030A0"/>
                </a:solidFill>
                <a:latin typeface="Metrix-1" pitchFamily="18" charset="0"/>
                <a:cs typeface="Zawgyi-One" pitchFamily="34" charset="0"/>
              </a:rPr>
              <a:t> </a:t>
            </a:r>
            <a:endParaRPr lang="en-MY" sz="3200" baseline="-25000" dirty="0">
              <a:solidFill>
                <a:srgbClr val="7030A0"/>
              </a:solidFill>
              <a:latin typeface="Metrix-1" pitchFamily="18" charset="0"/>
              <a:cs typeface="Zawgyi-One" pitchFamily="34" charset="0"/>
            </a:endParaRPr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381000" y="1219200"/>
            <a:ext cx="5334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000000"/>
                </a:solidFill>
                <a:latin typeface="Metrix-1" pitchFamily="18" charset="0"/>
              </a:rPr>
              <a:t>&amp;nf½G,fcsuf</a:t>
            </a: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81000" y="2128838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(1)	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uav;rsm;ausmif;rSefrSefwufapa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&amp;;tav;xm;aqmif½Guf&amp;ef/</a:t>
            </a: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381000" y="3043238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(2)	ausmif;wufa&amp;mufrIpepfwusrSwfwrf;wif&amp;ef/</a:t>
            </a:r>
          </a:p>
        </p:txBody>
      </p:sp>
      <p:sp>
        <p:nvSpPr>
          <p:cNvPr id="5127" name="TextBox 9"/>
          <p:cNvSpPr txBox="1">
            <a:spLocks noChangeArrowheads="1"/>
          </p:cNvSpPr>
          <p:nvPr/>
        </p:nvSpPr>
        <p:spPr bwMode="auto">
          <a:xfrm>
            <a:off x="381000" y="3957638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(3)	twef;NyD;qHk;rItaxmuftuljzpfap&amp;ef/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914077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24" grpId="0"/>
      <p:bldP spid="5125" grpId="0"/>
      <p:bldP spid="5126" grpId="0"/>
      <p:bldP spid="5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143FDF-82EB-48E4-990F-6041B90B5CD9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066800" y="115888"/>
            <a:ext cx="7162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sz="5400" b="1" baseline="-25000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ausmif;ac:Mudrfpmtkyfygtcsuftvufrsm</a:t>
            </a:r>
            <a:r>
              <a:rPr lang="en-US" sz="5400" b="1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;</a:t>
            </a:r>
            <a:endParaRPr lang="en-MY" sz="5400" b="1" baseline="-25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990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</a:t>
            </a: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mwdkif (1)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76400" y="990600"/>
            <a:ext cx="419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ausmif;0iftrSwf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800" y="17478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(2)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76400" y="1747838"/>
            <a:ext cx="2743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OD;a&amp;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04800" y="24336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(3)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676400" y="2433638"/>
            <a:ext cx="281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trnf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4800" y="3132138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(4)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676400" y="3132138"/>
            <a:ext cx="4191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vGefcJhonhfvukefxd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ausmif;ac:Budrfaygif;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04800" y="41862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(5)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76400" y="4186238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touf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4800" y="49482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(6)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676400" y="4948238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aeYpOfESifhaeYtrnf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04800" y="56340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(7)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676400" y="5634038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,ckvausmif;ac:Budrf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267200" y="10668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(8)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38800" y="1066800"/>
            <a:ext cx="3048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baseline="-25000" dirty="0">
                <a:solidFill>
                  <a:srgbClr val="002060"/>
                </a:solidFill>
                <a:latin typeface="Metrix-1" pitchFamily="18" charset="0"/>
              </a:rPr>
              <a:t>,</a:t>
            </a:r>
            <a:r>
              <a:rPr lang="en-US" sz="3600" b="1" baseline="-25000" dirty="0" err="1">
                <a:solidFill>
                  <a:srgbClr val="002060"/>
                </a:solidFill>
                <a:latin typeface="Metrix-1" pitchFamily="18" charset="0"/>
              </a:rPr>
              <a:t>ckvausmif;ac:Budrf</a:t>
            </a:r>
            <a:r>
              <a:rPr lang="en-US" sz="3600" b="1" baseline="-25000" dirty="0">
                <a:solidFill>
                  <a:srgbClr val="002060"/>
                </a:solidFill>
                <a:latin typeface="Metrix-1" pitchFamily="18" charset="0"/>
              </a:rPr>
              <a:t> </a:t>
            </a:r>
            <a:r>
              <a:rPr lang="en-US" sz="2800" b="1" baseline="-25000" dirty="0">
                <a:solidFill>
                  <a:srgbClr val="002060"/>
                </a:solidFill>
              </a:rPr>
              <a:t>%</a:t>
            </a:r>
            <a:endParaRPr lang="en-US" sz="3600" b="1" baseline="-25000" dirty="0">
              <a:solidFill>
                <a:srgbClr val="002060"/>
              </a:solidFill>
              <a:latin typeface="Metrix-1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267200" y="17478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(9)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638800" y="1747838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ESpfprS,ckvukefxdausmif;ac:Budrf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267200" y="24336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(10)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638800" y="2433638"/>
            <a:ext cx="41910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ESpfprS (y^y)? (y^'k)?('k^y)?('k^'k)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ukefxdausmif;ac:Budrf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267200" y="3435350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(11)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38800" y="3435350"/>
            <a:ext cx="4191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ESpfprS,cifumvydkif;ukeftxd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ausmif;ac:Budrf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267200" y="4425950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(12)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425950"/>
            <a:ext cx="4191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(y^y)? (y^'k)? ('k^y)? ('k^'k)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ausmif;ac:Budrf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267200" y="5492750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7030A0"/>
                </a:solidFill>
                <a:latin typeface="Metrix-1" pitchFamily="18" charset="0"/>
              </a:rPr>
              <a:t>pmwdkif (13)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638800" y="5492750"/>
            <a:ext cx="4191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(y^y)? (y^'k)? ('k^y)? ('k^'k)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  <a:latin typeface="Metrix-1" pitchFamily="18" charset="0"/>
              </a:rPr>
              <a:t>ausmif;ac:Budrf</a:t>
            </a:r>
            <a:r>
              <a:rPr lang="en-US" sz="2800" b="1" smtClean="0">
                <a:solidFill>
                  <a:srgbClr val="002060"/>
                </a:solidFill>
              </a:rPr>
              <a:t>%</a:t>
            </a:r>
            <a:endParaRPr lang="en-US" sz="4400" b="1" smtClean="0">
              <a:solidFill>
                <a:srgbClr val="002060"/>
              </a:solidFill>
              <a:latin typeface="Metrix-1" pitchFamily="18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endParaRPr lang="en-US" sz="3600" b="1" smtClean="0">
              <a:solidFill>
                <a:srgbClr val="002060"/>
              </a:solidFill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325244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4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FD9C25-C47C-469E-AF10-DA5282355323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2400" y="-76200"/>
            <a:ext cx="937260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2020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jynhfESpf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?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pufwifbmvtwGufaeYpOfausmif;om;wynhfrSwfyHkwifpm&amp;if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;/ 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tajcpdkufpcef;tru-ppfukef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;?</a:t>
            </a:r>
            <a:r>
              <a:rPr lang="en-US" sz="2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tqihf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y-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qihf</a:t>
            </a:r>
            <a:endParaRPr lang="en-US" sz="26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609600"/>
          <a:ext cx="9144000" cy="434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512"/>
                <a:gridCol w="553488"/>
                <a:gridCol w="1066800"/>
                <a:gridCol w="2331078"/>
                <a:gridCol w="716922"/>
                <a:gridCol w="286688"/>
                <a:gridCol w="211153"/>
                <a:gridCol w="211153"/>
                <a:gridCol w="211153"/>
                <a:gridCol w="272111"/>
                <a:gridCol w="272111"/>
                <a:gridCol w="272111"/>
                <a:gridCol w="272111"/>
                <a:gridCol w="208280"/>
                <a:gridCol w="1288329"/>
              </a:tblGrid>
              <a:tr h="6400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ausmif;0if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trSwf</a:t>
                      </a:r>
                      <a:endParaRPr lang="en-US" sz="18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OD;a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ESpfprSvGefcJhonhfvukeftxd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ausmif;ac:Budrfaygif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touf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aeYpOfESihfaeYtrnf</a:t>
                      </a:r>
                      <a:endParaRPr lang="en-US" sz="18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1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2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3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5</a:t>
                      </a:r>
                    </a:p>
                  </a:txBody>
                  <a:tcPr marT="45717" marB="45717" anchor="ctr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6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7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armifrdk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10.5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25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002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cGefatmif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20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003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pdkif;cspf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11.2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19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pompdef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13.2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17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004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aemfvkvk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22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006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rat;cif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13.8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16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007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rdkifEG,fEG,f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12.9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10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  <a:tr h="3708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008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rdcsrf;csrf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10.6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Metrix-1" pitchFamily="18" charset="0"/>
                        </a:rPr>
                        <a:t>8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42922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C95BAA-09D1-4066-8D28-D173DD4C33AC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80808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0"/>
          <a:ext cx="9296400" cy="651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143000"/>
                <a:gridCol w="1295400"/>
                <a:gridCol w="1524000"/>
                <a:gridCol w="1371600"/>
                <a:gridCol w="685800"/>
                <a:gridCol w="685800"/>
                <a:gridCol w="800100"/>
                <a:gridCol w="800100"/>
              </a:tblGrid>
              <a:tr h="9593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ac:Budrf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ckvukefxd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ukefxd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ESpfprS,cif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umvydkif;ukefxd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armifrdk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cGefatmif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pdkif;cspf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pompdef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kern="1200" dirty="0" smtClean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aemfvkvk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rat;cif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rdkifEG,fEG,f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rdcsrf;csrf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8"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endParaRPr lang="en-US" sz="1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u</a:t>
                      </a:r>
                      <a:r>
                        <a:rPr lang="en-US" sz="1600" b="1" kern="1200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6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600" b="1" kern="1200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6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endParaRPr lang="en-US" sz="14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vcsKyf</a:t>
                      </a:r>
                      <a:endParaRPr lang="en-US" sz="16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</a:t>
                      </a:r>
                    </a:p>
                  </a:txBody>
                  <a:tcPr/>
                </a:tc>
              </a:tr>
              <a:tr h="518170"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)(y^')('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pm&amp;if;½Sd</a:t>
                      </a:r>
                      <a:endParaRPr lang="en-US" sz="1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     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endParaRPr lang="en-US" sz="14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pm&amp;if;½Sd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8</a:t>
                      </a:r>
                    </a:p>
                  </a:txBody>
                  <a:tcPr/>
                </a:tc>
              </a:tr>
              <a:tr h="518170"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75</a:t>
                      </a:r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%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jynhfolpmwdkif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(13)</a:t>
                      </a:r>
                      <a:endParaRPr lang="en-US" sz="1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75 </a:t>
                      </a:r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%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jynhfol</a:t>
                      </a:r>
                      <a:endParaRPr lang="en-US" sz="18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9" marB="45719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3</a:t>
                      </a:r>
                    </a:p>
                  </a:txBody>
                  <a:tcPr/>
                </a:tc>
              </a:tr>
              <a:tr h="640093"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75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%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rjynhfol</a:t>
                      </a:r>
                      <a:endParaRPr lang="en-US" sz="14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75 </a:t>
                      </a:r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%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rjynhfol</a:t>
                      </a:r>
                      <a:endParaRPr lang="en-US" sz="18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615" name="TextBox 3"/>
          <p:cNvSpPr txBox="1">
            <a:spLocks noChangeArrowheads="1"/>
          </p:cNvSpPr>
          <p:nvPr/>
        </p:nvSpPr>
        <p:spPr bwMode="auto">
          <a:xfrm>
            <a:off x="0" y="6477000"/>
            <a:ext cx="2209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BuD;Muyfa&amp;;rSL;trnf ----</a:t>
            </a:r>
          </a:p>
        </p:txBody>
      </p:sp>
      <p:sp>
        <p:nvSpPr>
          <p:cNvPr id="20616" name="TextBox 5"/>
          <p:cNvSpPr txBox="1">
            <a:spLocks noChangeArrowheads="1"/>
          </p:cNvSpPr>
          <p:nvPr/>
        </p:nvSpPr>
        <p:spPr bwMode="auto">
          <a:xfrm>
            <a:off x="3048000" y="64770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ausmif;tkyfBuD;trnf ----</a:t>
            </a:r>
          </a:p>
        </p:txBody>
      </p:sp>
      <p:sp>
        <p:nvSpPr>
          <p:cNvPr id="20617" name="TextBox 6"/>
          <p:cNvSpPr txBox="1">
            <a:spLocks noChangeArrowheads="1"/>
          </p:cNvSpPr>
          <p:nvPr/>
        </p:nvSpPr>
        <p:spPr bwMode="auto">
          <a:xfrm>
            <a:off x="1905000" y="64770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0618" name="TextBox 8"/>
          <p:cNvSpPr txBox="1">
            <a:spLocks noChangeArrowheads="1"/>
          </p:cNvSpPr>
          <p:nvPr/>
        </p:nvSpPr>
        <p:spPr bwMode="auto">
          <a:xfrm>
            <a:off x="5029200" y="64770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0619" name="TextBox 9"/>
          <p:cNvSpPr txBox="1">
            <a:spLocks noChangeArrowheads="1"/>
          </p:cNvSpPr>
          <p:nvPr/>
        </p:nvSpPr>
        <p:spPr bwMode="auto">
          <a:xfrm>
            <a:off x="6172200" y="64770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q&amp;m^rtrnf ----</a:t>
            </a:r>
          </a:p>
        </p:txBody>
      </p:sp>
      <p:sp>
        <p:nvSpPr>
          <p:cNvPr id="20620" name="TextBox 10"/>
          <p:cNvSpPr txBox="1">
            <a:spLocks noChangeArrowheads="1"/>
          </p:cNvSpPr>
          <p:nvPr/>
        </p:nvSpPr>
        <p:spPr bwMode="auto">
          <a:xfrm>
            <a:off x="7696200" y="64770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0621" name="TextBox 9"/>
          <p:cNvSpPr txBox="1">
            <a:spLocks noChangeArrowheads="1"/>
          </p:cNvSpPr>
          <p:nvPr/>
        </p:nvSpPr>
        <p:spPr bwMode="auto">
          <a:xfrm>
            <a:off x="3429000" y="5257800"/>
            <a:ext cx="2438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½Sif;vif;csuf (2)pmwdkif(11)rS (y^'k)\,cifumvydkif;rSm(y^y)?('k^y)\,cif</a:t>
            </a:r>
          </a:p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umvydkif;onf(y^'k)NzpfNyD;('k^'k)\,cifumvydkif;onf('k^y)udkqdkvdkygonf/</a:t>
            </a:r>
          </a:p>
        </p:txBody>
      </p:sp>
      <p:sp>
        <p:nvSpPr>
          <p:cNvPr id="20622" name="TextBox 10"/>
          <p:cNvSpPr txBox="1">
            <a:spLocks noChangeArrowheads="1"/>
          </p:cNvSpPr>
          <p:nvPr/>
        </p:nvSpPr>
        <p:spPr bwMode="auto">
          <a:xfrm>
            <a:off x="3505200" y="4572000"/>
            <a:ext cx="274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½Sif;vif;csuf(1)6 onfumvydkif;wpfckukefqHk;onhfvtprS umvydkif;ukefqHk;onhfaeYtxdpkpkaygif;ausmif;wuf&amp;ufudkqdkvdkonf/</a:t>
            </a:r>
          </a:p>
        </p:txBody>
      </p:sp>
    </p:spTree>
    <p:extLst>
      <p:ext uri="{BB962C8B-B14F-4D97-AF65-F5344CB8AC3E}">
        <p14:creationId xmlns:p14="http://schemas.microsoft.com/office/powerpoint/2010/main" val="351097641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C9437-B032-40F0-A4E9-9CFE146CB647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80808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457200"/>
          <a:ext cx="9144000" cy="4872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512"/>
                <a:gridCol w="553488"/>
                <a:gridCol w="1066800"/>
                <a:gridCol w="2331078"/>
                <a:gridCol w="716922"/>
                <a:gridCol w="286688"/>
                <a:gridCol w="211153"/>
                <a:gridCol w="211153"/>
                <a:gridCol w="211153"/>
                <a:gridCol w="272111"/>
                <a:gridCol w="272111"/>
                <a:gridCol w="272111"/>
                <a:gridCol w="272111"/>
                <a:gridCol w="208280"/>
                <a:gridCol w="1288329"/>
              </a:tblGrid>
              <a:tr h="574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ausmif;0if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trSwf</a:t>
                      </a:r>
                      <a:endParaRPr lang="en-US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OD;a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&amp;</a:t>
                      </a: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ESpfprSvGefcJhonhfvukeftxd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ausmif;ac:Budrfaygif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touf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 anchor="ctr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aeYpOfESihfaeYtrnf</a:t>
                      </a:r>
                      <a:endParaRPr lang="en-US" sz="18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1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2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3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5</a:t>
                      </a:r>
                    </a:p>
                  </a:txBody>
                  <a:tcPr marT="45723" marB="45723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6(26-10-20)(</a:t>
                      </a:r>
                      <a:r>
                        <a:rPr lang="en-US" sz="1800" b="1" dirty="0" err="1" smtClean="0"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latin typeface="Metrix-1" pitchFamily="18" charset="0"/>
                        </a:rPr>
                        <a:t>)</a:t>
                      </a:r>
                      <a:r>
                        <a:rPr lang="en-US" sz="1800" b="1" dirty="0" err="1" smtClean="0">
                          <a:latin typeface="Metrix-1" pitchFamily="18" charset="0"/>
                        </a:rPr>
                        <a:t>ukef</a:t>
                      </a:r>
                      <a:endParaRPr lang="en-US" sz="1800" b="1" dirty="0" smtClean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7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armifrdk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10.6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25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002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cGefatmif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12.1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23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003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pdkif;cspf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11.3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21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pompdef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13.3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22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009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armifnDnD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12.7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23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010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armifvlvS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13.9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17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21844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004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aemfvkvk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11.1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25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006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rat;cif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13.9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20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007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rdkifEG,fEG,f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12.9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r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?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23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  <a:tr h="370865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008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rdcsrf;csrf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10.7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dirty="0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1" smtClean="0">
                          <a:latin typeface="Metrix-1" pitchFamily="18" charset="0"/>
                        </a:rPr>
                        <a:t>?</a:t>
                      </a:r>
                      <a:endParaRPr lang="en-US" sz="1800" b="1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dirty="0" smtClean="0">
                          <a:latin typeface="Metrix-1" pitchFamily="18" charset="0"/>
                        </a:rPr>
                        <a:t>18</a:t>
                      </a:r>
                      <a:endParaRPr lang="en-US" sz="1800" dirty="0">
                        <a:latin typeface="Metrix-1" pitchFamily="18" charset="0"/>
                      </a:endParaRPr>
                    </a:p>
                  </a:txBody>
                  <a:tcPr marT="45723" marB="45723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76200" y="-136525"/>
            <a:ext cx="9372600" cy="4921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2020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jynhfESpf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?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atmufwkdbmvtwGufaeYpOfausmif;om;wynhfrSwfyHkwifpm&amp;if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;/ 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tajcpdkufpcef;tru-ppfukef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;?</a:t>
            </a:r>
            <a:r>
              <a:rPr lang="en-US" sz="2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tqihf</a:t>
            </a:r>
            <a:r>
              <a:rPr lang="en-US" sz="2600" b="1" baseline="-2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 y-</a:t>
            </a:r>
            <a:r>
              <a:rPr lang="en-US" sz="26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</a:rPr>
              <a:t>qihf</a:t>
            </a:r>
            <a:endParaRPr lang="en-US" sz="26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70370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520AAF-14C7-4EB4-83F6-CABCDF95DE5E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80808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117475"/>
          <a:ext cx="9296400" cy="7608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143000"/>
                <a:gridCol w="1295400"/>
                <a:gridCol w="1524000"/>
                <a:gridCol w="1371600"/>
                <a:gridCol w="685800"/>
                <a:gridCol w="685800"/>
                <a:gridCol w="800100"/>
                <a:gridCol w="800100"/>
              </a:tblGrid>
              <a:tr h="9593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18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ac:Budrf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,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ckvukefxd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ukefxd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ESpfprS,cif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umvydkif;ukefxd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)(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y^'k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k^y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('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k^'k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) 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ausmif;ac:Budrf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armifrdk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47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cGefatmif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92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pdkif;cspf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84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37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pompdef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88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36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armifnDnD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92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armifvlvS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68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14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8434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kern="1200" dirty="0" smtClean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800" b="1" kern="1200" dirty="0" smtClean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aemfvkvk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44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rat;cif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80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rdkifEG,fEG,f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92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rdcsrf;csrf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72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23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0</a:t>
                      </a: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5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endParaRPr lang="en-US" sz="1400" b="1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u   c   *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vcsKyf</a:t>
                      </a:r>
                      <a:endParaRPr lang="en-US" sz="16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</a:t>
                      </a:r>
                    </a:p>
                  </a:txBody>
                  <a:tcPr marT="45718" marB="45718"/>
                </a:tc>
              </a:tr>
              <a:tr h="51814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)(y^')('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)umvydkif;csKyfpm&amp;if;½Sd</a:t>
                      </a: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6    4  10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pm&amp;if;½Sd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6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4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10</a:t>
                      </a:r>
                    </a:p>
                  </a:txBody>
                  <a:tcPr marT="45718" marB="45718"/>
                </a:tc>
              </a:tr>
              <a:tr h="88390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2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75</a:t>
                      </a:r>
                      <a:r>
                        <a:rPr lang="en-US" sz="1200" b="1" kern="1200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jynhfolpmwdkif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(13)</a:t>
                      </a:r>
                      <a:endParaRPr lang="en-US" sz="1200" b="1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y^'k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k^y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)('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k^'k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)</a:t>
                      </a:r>
                      <a:r>
                        <a:rPr lang="en-US" sz="14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umvydkif;csKyf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75</a:t>
                      </a:r>
                      <a:r>
                        <a:rPr lang="en-US" sz="1400" b="1" kern="1200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rjynhfol</a:t>
                      </a:r>
                      <a:endParaRPr lang="en-US" sz="1400" b="1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4    1   5</a:t>
                      </a:r>
                    </a:p>
                    <a:p>
                      <a:pPr algn="l"/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  <a:ea typeface="+mn-ea"/>
                          <a:cs typeface="+mn-cs"/>
                        </a:rPr>
                        <a:t>2    3   5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75 </a:t>
                      </a:r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%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jynhfol</a:t>
                      </a:r>
                      <a:endParaRPr lang="en-US" sz="1800" b="1" dirty="0" smtClean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etrix-1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75 </a:t>
                      </a:r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%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rjynhfo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l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1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1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8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etrix-1" pitchFamily="18" charset="0"/>
                        </a:rPr>
                        <a:t>2</a:t>
                      </a:r>
                    </a:p>
                  </a:txBody>
                  <a:tcPr marT="45718" marB="45718"/>
                </a:tc>
              </a:tr>
              <a:tr h="640042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tx1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 marT="45718" marB="45718"/>
                </a:tc>
              </a:tr>
            </a:tbl>
          </a:graphicData>
        </a:graphic>
      </p:graphicFrame>
      <p:sp>
        <p:nvSpPr>
          <p:cNvPr id="22683" name="TextBox 3"/>
          <p:cNvSpPr txBox="1">
            <a:spLocks noChangeArrowheads="1"/>
          </p:cNvSpPr>
          <p:nvPr/>
        </p:nvSpPr>
        <p:spPr bwMode="auto">
          <a:xfrm>
            <a:off x="0" y="7162800"/>
            <a:ext cx="2209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BuD;Muyfa&amp;;rSL;trnf ----</a:t>
            </a:r>
          </a:p>
        </p:txBody>
      </p:sp>
      <p:sp>
        <p:nvSpPr>
          <p:cNvPr id="22684" name="TextBox 5"/>
          <p:cNvSpPr txBox="1">
            <a:spLocks noChangeArrowheads="1"/>
          </p:cNvSpPr>
          <p:nvPr/>
        </p:nvSpPr>
        <p:spPr bwMode="auto">
          <a:xfrm>
            <a:off x="3048000" y="7162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ausmif;tkyfBuD;trnf ----</a:t>
            </a:r>
          </a:p>
        </p:txBody>
      </p:sp>
      <p:sp>
        <p:nvSpPr>
          <p:cNvPr id="22685" name="TextBox 6"/>
          <p:cNvSpPr txBox="1">
            <a:spLocks noChangeArrowheads="1"/>
          </p:cNvSpPr>
          <p:nvPr/>
        </p:nvSpPr>
        <p:spPr bwMode="auto">
          <a:xfrm>
            <a:off x="1905000" y="71628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2686" name="TextBox 8"/>
          <p:cNvSpPr txBox="1">
            <a:spLocks noChangeArrowheads="1"/>
          </p:cNvSpPr>
          <p:nvPr/>
        </p:nvSpPr>
        <p:spPr bwMode="auto">
          <a:xfrm>
            <a:off x="5029200" y="71628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2687" name="TextBox 9"/>
          <p:cNvSpPr txBox="1">
            <a:spLocks noChangeArrowheads="1"/>
          </p:cNvSpPr>
          <p:nvPr/>
        </p:nvSpPr>
        <p:spPr bwMode="auto">
          <a:xfrm>
            <a:off x="6172200" y="7162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q&amp;m^rtrnf ----</a:t>
            </a:r>
          </a:p>
        </p:txBody>
      </p:sp>
      <p:sp>
        <p:nvSpPr>
          <p:cNvPr id="22688" name="TextBox 10"/>
          <p:cNvSpPr txBox="1">
            <a:spLocks noChangeArrowheads="1"/>
          </p:cNvSpPr>
          <p:nvPr/>
        </p:nvSpPr>
        <p:spPr bwMode="auto">
          <a:xfrm>
            <a:off x="7696200" y="71628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Metrix-1" pitchFamily="18" charset="0"/>
              </a:rPr>
              <a:t>vufrSwf ----</a:t>
            </a:r>
          </a:p>
        </p:txBody>
      </p:sp>
      <p:sp>
        <p:nvSpPr>
          <p:cNvPr id="22689" name="TextBox 9"/>
          <p:cNvSpPr txBox="1">
            <a:spLocks noChangeArrowheads="1"/>
          </p:cNvSpPr>
          <p:nvPr/>
        </p:nvSpPr>
        <p:spPr bwMode="auto">
          <a:xfrm>
            <a:off x="3276600" y="6032500"/>
            <a:ext cx="2438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½Sif;vif;csuf (2)pmwdkif(11)rS (y^'k)\,cifumvydkif;rSm(y^y)?('k^y)\,cif</a:t>
            </a:r>
          </a:p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umvydkif;onf(y^'k)NzpfNyD;('k^'k)\,cifumvydkif;onf('k^y)udkqdkvdkygonf/</a:t>
            </a:r>
          </a:p>
        </p:txBody>
      </p:sp>
      <p:sp>
        <p:nvSpPr>
          <p:cNvPr id="22690" name="TextBox 10"/>
          <p:cNvSpPr txBox="1">
            <a:spLocks noChangeArrowheads="1"/>
          </p:cNvSpPr>
          <p:nvPr/>
        </p:nvSpPr>
        <p:spPr bwMode="auto">
          <a:xfrm>
            <a:off x="3657600" y="5359400"/>
            <a:ext cx="274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Metrix-1" pitchFamily="18" charset="0"/>
              </a:rPr>
              <a:t>½Sif;vif;csuf(1)6 onfumvydkif;wpfckukefqHk;onhfvtprS umvydkif;ukefqHk;onhfaeYtxdpkpkaygif;ausmif;wuf&amp;ufudkqdkvdkonf/</a:t>
            </a:r>
          </a:p>
        </p:txBody>
      </p:sp>
    </p:spTree>
    <p:extLst>
      <p:ext uri="{BB962C8B-B14F-4D97-AF65-F5344CB8AC3E}">
        <p14:creationId xmlns:p14="http://schemas.microsoft.com/office/powerpoint/2010/main" val="193666860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066800" y="76200"/>
            <a:ext cx="6858000" cy="762000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5400" baseline="-25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pmwdkiftvdkufaqmif&amp;Guf&amp;rnfhtcsufrsm</a:t>
            </a:r>
            <a:r>
              <a:rPr lang="en-US" sz="5400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;</a:t>
            </a:r>
            <a:endParaRPr lang="en-US" sz="5400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0" y="9144000"/>
            <a:ext cx="4419600" cy="12747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Aft>
                <a:spcPct val="0"/>
              </a:spcAft>
              <a:buFont typeface="Wingdings" pitchFamily="2" charset="2"/>
              <a:buNone/>
              <a:defRPr/>
            </a:pPr>
            <a:endParaRPr lang="en-US" sz="4800" baseline="-25000" dirty="0">
              <a:solidFill>
                <a:srgbClr val="000000"/>
              </a:solidFill>
              <a:latin typeface="Metrix-1" pitchFamily="18" charset="0"/>
              <a:ea typeface="Myanmar3" pitchFamily="18" charset="0"/>
              <a:cs typeface="Zawgyi-One" pitchFamily="34" charset="0"/>
            </a:endParaRPr>
          </a:p>
          <a:p>
            <a:pPr fontAlgn="base">
              <a:lnSpc>
                <a:spcPct val="120000"/>
              </a:lnSpc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sz="4800" baseline="-25000" dirty="0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;&amp;</a:t>
            </a:r>
            <a:r>
              <a:rPr lang="en-US" sz="4800" baseline="-25000" dirty="0" err="1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ef</a:t>
            </a:r>
            <a:r>
              <a:rPr lang="en-US" sz="4800" baseline="-25000" dirty="0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)</a:t>
            </a:r>
            <a:r>
              <a:rPr lang="en-US" sz="4800" baseline="-25000" dirty="0">
                <a:solidFill>
                  <a:srgbClr val="000000"/>
                </a:solidFill>
                <a:latin typeface="Win Innwa" pitchFamily="2" charset="0"/>
                <a:cs typeface="Zawgyi-One" pitchFamily="34" charset="0"/>
              </a:rPr>
              <a:t>                         </a:t>
            </a:r>
            <a:endParaRPr lang="en-US" sz="4800" i="1" baseline="-25000" dirty="0">
              <a:solidFill>
                <a:srgbClr val="000000"/>
              </a:solidFill>
              <a:latin typeface="Win Innwa" pitchFamily="2" charset="0"/>
              <a:cs typeface="Zawgyi-One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05000" y="9906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ausmif;om;rSwfyHkwifpmtkyfygtwdkif;a&amp;;oGif;&amp;ef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1752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(2)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05000" y="175260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usm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;^r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OD;a&amp;a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&amp;;&amp;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ef</a:t>
            </a:r>
            <a:endParaRPr lang="en-US" sz="3600" dirty="0" smtClean="0">
              <a:solidFill>
                <a:srgbClr val="000000"/>
              </a:solidFill>
              <a:latin typeface="Metrix-1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3400" y="2514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(3)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05000" y="2514600"/>
            <a:ext cx="6858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a,musfm;av;rsm;trnfa½SUwGif (armif)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rdef;uav;rsm;trnfa½SUwGif(r)xnhfa&amp;;&amp;ef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3400" y="3657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(4)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05000" y="36576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,cifvpmwkdif (9)rSausmif;ac:Budrfudkul;a&amp;;&amp;ef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44196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(5)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905000" y="44196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,ckva&amp;muf½Sdaomtoufudk ESpfvjzihfa&amp;;&amp;ef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3400" y="53292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(6)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905000" y="5329238"/>
            <a:ext cx="685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ausmif;wufonhfaeYwGifjcpf&amp;m(^)wpfck rwufygu (r)[ka&amp;;&amp;ef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498732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066800" y="0"/>
            <a:ext cx="6858000" cy="762000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5400" baseline="-25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pmwdkiftvdkufaqmif&amp;Guf&amp;rnfhtcsufrsm</a:t>
            </a:r>
            <a:r>
              <a:rPr lang="en-US" sz="5400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;</a:t>
            </a:r>
            <a:endParaRPr lang="en-US" sz="5400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0" y="9144000"/>
            <a:ext cx="4419600" cy="12747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Aft>
                <a:spcPct val="0"/>
              </a:spcAft>
              <a:buFont typeface="Wingdings" pitchFamily="2" charset="2"/>
              <a:buNone/>
              <a:defRPr/>
            </a:pPr>
            <a:endParaRPr lang="en-US" sz="4800" baseline="-25000" dirty="0">
              <a:solidFill>
                <a:srgbClr val="000000"/>
              </a:solidFill>
              <a:latin typeface="Metrix-1" pitchFamily="18" charset="0"/>
              <a:ea typeface="Myanmar3" pitchFamily="18" charset="0"/>
              <a:cs typeface="Zawgyi-One" pitchFamily="34" charset="0"/>
            </a:endParaRPr>
          </a:p>
          <a:p>
            <a:pPr fontAlgn="base">
              <a:lnSpc>
                <a:spcPct val="120000"/>
              </a:lnSpc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sz="4800" baseline="-25000" dirty="0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;&amp;</a:t>
            </a:r>
            <a:r>
              <a:rPr lang="en-US" sz="4800" baseline="-25000" dirty="0" err="1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ef</a:t>
            </a:r>
            <a:r>
              <a:rPr lang="en-US" sz="4800" baseline="-25000" dirty="0">
                <a:solidFill>
                  <a:srgbClr val="000000"/>
                </a:solidFill>
                <a:latin typeface="Metrix-1" pitchFamily="18" charset="0"/>
                <a:cs typeface="Zawgyi-One" pitchFamily="34" charset="0"/>
              </a:rPr>
              <a:t>)</a:t>
            </a:r>
            <a:r>
              <a:rPr lang="en-US" sz="4800" baseline="-25000" dirty="0">
                <a:solidFill>
                  <a:srgbClr val="000000"/>
                </a:solidFill>
                <a:latin typeface="Win Innwa" pitchFamily="2" charset="0"/>
                <a:cs typeface="Zawgyi-One" pitchFamily="34" charset="0"/>
              </a:rPr>
              <a:t>                         </a:t>
            </a:r>
            <a:endParaRPr lang="en-US" sz="4800" i="1" baseline="-25000" dirty="0">
              <a:solidFill>
                <a:srgbClr val="000000"/>
              </a:solidFill>
              <a:latin typeface="Win Innwa" pitchFamily="2" charset="0"/>
              <a:cs typeface="Zawgyi-One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11430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(7)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05000" y="11430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vukefonhfaeYwGif wuf&amp;ufpkpkaygif;a&amp;;&amp;ef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3400" y="19050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(8)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05000" y="19050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,ckwuf&amp;efpkpkaygif;&amp;mcdkifEIef;wGufa&amp;;&amp;ef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3400" y="26670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(9)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05000" y="26670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ESpfprS,ckvxd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wuf&amp;ufpkpkaygif;a</a:t>
            </a:r>
            <a:r>
              <a:rPr lang="en-US" sz="3600" dirty="0" smtClean="0">
                <a:solidFill>
                  <a:srgbClr val="000000"/>
                </a:solidFill>
                <a:latin typeface="Metrix-1" pitchFamily="18" charset="0"/>
              </a:rPr>
              <a:t>&amp;;&amp;</a:t>
            </a:r>
            <a:r>
              <a:rPr lang="en-US" sz="3600" dirty="0" err="1" smtClean="0">
                <a:solidFill>
                  <a:srgbClr val="000000"/>
                </a:solidFill>
                <a:latin typeface="Metrix-1" pitchFamily="18" charset="0"/>
              </a:rPr>
              <a:t>ef</a:t>
            </a:r>
            <a:endParaRPr lang="en-US" sz="3600" dirty="0" smtClean="0">
              <a:solidFill>
                <a:srgbClr val="000000"/>
              </a:solidFill>
              <a:latin typeface="Metrix-1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34290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(10)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905000" y="34290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umvydkif;ukefonhfaeYxdpkpkaygif;wuf&amp;ufudka&amp;;&amp;ef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3400" y="40338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(11)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905000" y="4033838"/>
            <a:ext cx="685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a&amp;muf½Sdonhfumvydkif;rwdkifrDumv½Sdausmif;wuf&amp;ufaygif;udka&amp;;&amp;ef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3400" y="47196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(12)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905000" y="4719638"/>
            <a:ext cx="685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(10) rS pmwdkif (11)EIwfjcif;rS&amp;udef;udka&amp;;&amp;ef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33400" y="54816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pmwdkif (13)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905000" y="5481638"/>
            <a:ext cx="685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a&amp;muf½Sdaomumvpkpkaygif;wuf&amp;uf&amp;mEIef;udka&amp;;&amp;ef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8860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6858000" y="6423025"/>
            <a:ext cx="1905000" cy="457200"/>
          </a:xfrm>
        </p:spPr>
        <p:txBody>
          <a:bodyPr/>
          <a:lstStyle/>
          <a:p>
            <a:pPr>
              <a:defRPr/>
            </a:pPr>
            <a:fld id="{A01C3E5D-9F26-4A5B-A8F4-5FAEFB331D33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 bwMode="auto">
          <a:xfrm>
            <a:off x="1066800" y="-15240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 baseline="0">
                <a:solidFill>
                  <a:schemeClr val="accent2"/>
                </a:solidFill>
                <a:effectLst/>
                <a:latin typeface="+mn-lt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700" kern="1200" baseline="-25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5400" baseline="-25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pmwdkiftvdkufaqmif&amp;Guf&amp;rnfhtcsufrsm</a:t>
            </a:r>
            <a:r>
              <a:rPr lang="en-US" sz="5400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trix-1" pitchFamily="18" charset="0"/>
                <a:cs typeface="Zawgyi-One" pitchFamily="34" charset="0"/>
              </a:rPr>
              <a:t>;</a:t>
            </a:r>
            <a:endParaRPr lang="en-US" sz="5400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  <p:sp>
        <p:nvSpPr>
          <p:cNvPr id="25604" name="TextBox 9"/>
          <p:cNvSpPr txBox="1">
            <a:spLocks noChangeArrowheads="1"/>
          </p:cNvSpPr>
          <p:nvPr/>
        </p:nvSpPr>
        <p:spPr bwMode="auto">
          <a:xfrm>
            <a:off x="228600" y="9144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owdûy&amp;ef/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76400" y="914400"/>
            <a:ext cx="731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(1)	pmwdkif (1) rS (5)wdkYudk ESpfpuyifaqmif½Guf&amp;ef/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76400" y="1595438"/>
            <a:ext cx="7315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(2)	pmwdkif (6) udkaeYpOfaqmif½Guf&amp;ef/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76400" y="2209800"/>
            <a:ext cx="731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(3)	pmwdkif (7)? (8)? (9) wdkYudkvukef&amp;ufwdkif;aqmif½Guf&amp;ef/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76400" y="2827338"/>
            <a:ext cx="7315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6400" indent="-4064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sz="3600" smtClean="0">
                <a:solidFill>
                  <a:srgbClr val="000000"/>
                </a:solidFill>
                <a:latin typeface="Metrix-1" pitchFamily="18" charset="0"/>
              </a:rPr>
              <a:t>(4)	pmwdkif (10)? (11)? (12)? (13)onfumvydkif;wpfukefwdkif; aqmif½Guf&amp;ef/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219200" y="3886200"/>
            <a:ext cx="7467600" cy="2286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00" baseline="-250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9200" y="4114800"/>
            <a:ext cx="731520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fontAlgn="base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y^y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umvtwGif;om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ausmif;om;opfvufcH&amp;rnf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/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y^y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umv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aemufydkif</a:t>
            </a:r>
            <a:r>
              <a:rPr lang="en-US" sz="3600" b="1" baseline="-25000" dirty="0">
                <a:solidFill>
                  <a:srgbClr val="000000"/>
                </a:solidFill>
                <a:latin typeface="Metrix-1" pitchFamily="18" charset="0"/>
              </a:rPr>
              <a:t>; </a:t>
            </a:r>
            <a:r>
              <a:rPr lang="en-US" sz="3600" b="1" baseline="-25000" dirty="0" err="1">
                <a:solidFill>
                  <a:srgbClr val="000000"/>
                </a:solidFill>
                <a:latin typeface="Metrix-1" pitchFamily="18" charset="0"/>
              </a:rPr>
              <a:t>ausmif;om;opfvufcHjcif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; vHk;0 (vHk;0)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rûy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&amp;/</a:t>
            </a:r>
          </a:p>
          <a:p>
            <a:pPr marL="571500" indent="-571500" fontAlgn="base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twef;NyD;qHk;aMumif;rl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(4)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ckteuf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rl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(1)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rSmausmif;ac:Budrf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 75</a:t>
            </a:r>
            <a:r>
              <a:rPr lang="en-US" sz="2400" b="1" baseline="-25000" dirty="0" smtClean="0">
                <a:solidFill>
                  <a:srgbClr val="000000"/>
                </a:solidFill>
                <a:latin typeface="Times New Roman" pitchFamily="18" charset="0"/>
              </a:rPr>
              <a:t>% 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&amp;&amp;</a:t>
            </a:r>
            <a:r>
              <a:rPr lang="en-US" sz="3600" b="1" baseline="-25000" dirty="0" err="1" smtClean="0">
                <a:solidFill>
                  <a:srgbClr val="000000"/>
                </a:solidFill>
                <a:latin typeface="Metrix-1" pitchFamily="18" charset="0"/>
              </a:rPr>
              <a:t>rnf</a:t>
            </a:r>
            <a:r>
              <a:rPr lang="en-US" sz="3600" b="1" baseline="-25000" dirty="0" smtClean="0">
                <a:solidFill>
                  <a:srgbClr val="000000"/>
                </a:solidFill>
                <a:latin typeface="Metrix-1" pitchFamily="18" charset="0"/>
              </a:rPr>
              <a:t>/</a:t>
            </a:r>
            <a:endParaRPr lang="en-US" sz="3600" b="1" baseline="-25000" dirty="0">
              <a:solidFill>
                <a:srgbClr val="000000"/>
              </a:solidFill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49064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90F1FA4-39EA-4599-8A1E-7103DA0ED40B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676400"/>
            <a:ext cx="9525000" cy="23622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trix-1" pitchFamily="18" charset="0"/>
              <a:cs typeface="Zawgyi-One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800" b="1" kern="0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trix-1" pitchFamily="18" charset="0"/>
                <a:cs typeface="Zawgyi-One" pitchFamily="34" charset="0"/>
              </a:rPr>
              <a:t>aus;Zl;wifygonf</a:t>
            </a:r>
            <a:r>
              <a:rPr lang="en-US" sz="8800" b="1" kern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trix-1" pitchFamily="18" charset="0"/>
                <a:cs typeface="Zawgyi-One" pitchFamily="34" charset="0"/>
              </a:rPr>
              <a:t>/</a:t>
            </a:r>
            <a:endParaRPr lang="en-MY" sz="8800" b="1" kern="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trix-1" pitchFamily="18" charset="0"/>
              <a:cs typeface="Zawgyi-One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844929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|1.6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3|3.6|7.6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2|2.2|3.6|1.3|6.5|1.1|2.9|1.1|14.5|1.2|13|1.1|7.4|1.4|8.7|1.3|11.5|1.4|16|1.4|26.9|13|33.6|1.3|6.5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6|43.7|1.2|14.5|1.1|9.2|1.3|17.3|1.1|6.4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0.3|1.1|4.7|1.1|33.2|1.3|16.6|1.1|24.3|1.2|15.5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0.9|17.6|13.6|85.3|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1155</Words>
  <Application>Microsoft Office PowerPoint</Application>
  <PresentationFormat>On-screen Show (4:3)</PresentationFormat>
  <Paragraphs>579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1_Default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</cp:revision>
  <dcterms:created xsi:type="dcterms:W3CDTF">2020-07-01T19:20:11Z</dcterms:created>
  <dcterms:modified xsi:type="dcterms:W3CDTF">2020-07-28T04:37:26Z</dcterms:modified>
</cp:coreProperties>
</file>