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67" r:id="rId2"/>
    <p:sldId id="264" r:id="rId3"/>
    <p:sldId id="262" r:id="rId4"/>
    <p:sldId id="263" r:id="rId5"/>
    <p:sldId id="265" r:id="rId6"/>
    <p:sldId id="256" r:id="rId7"/>
    <p:sldId id="257" r:id="rId8"/>
    <p:sldId id="266" r:id="rId9"/>
    <p:sldId id="26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010" y="-3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294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4FB8D-1AD0-45BD-9663-DFD8E6F7B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304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107A-3187-437E-8906-26C1661D4C9D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993A-C09B-4315-8748-9C65E6D5B5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19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107A-3187-437E-8906-26C1661D4C9D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993A-C09B-4315-8748-9C65E6D5B5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315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107A-3187-437E-8906-26C1661D4C9D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993A-C09B-4315-8748-9C65E6D5B5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1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107A-3187-437E-8906-26C1661D4C9D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993A-C09B-4315-8748-9C65E6D5B5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535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107A-3187-437E-8906-26C1661D4C9D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993A-C09B-4315-8748-9C65E6D5B5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347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107A-3187-437E-8906-26C1661D4C9D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993A-C09B-4315-8748-9C65E6D5B5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12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107A-3187-437E-8906-26C1661D4C9D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993A-C09B-4315-8748-9C65E6D5B5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06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107A-3187-437E-8906-26C1661D4C9D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993A-C09B-4315-8748-9C65E6D5B5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26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107A-3187-437E-8906-26C1661D4C9D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993A-C09B-4315-8748-9C65E6D5B5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46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107A-3187-437E-8906-26C1661D4C9D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993A-C09B-4315-8748-9C65E6D5B5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73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107A-3187-437E-8906-26C1661D4C9D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993A-C09B-4315-8748-9C65E6D5B5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786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A107A-3187-437E-8906-26C1661D4C9D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0993A-C09B-4315-8748-9C65E6D5B5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30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7200" y="304800"/>
            <a:ext cx="8153400" cy="177484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700" kern="1200" baseline="-25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700" kern="1200" baseline="-25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700" kern="1200" baseline="-25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700" kern="1200" baseline="-25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700" kern="1200" baseline="-25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700" kern="1200" baseline="-25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700" kern="1200" baseline="-25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700" kern="1200" baseline="-25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700" kern="1200" baseline="-25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6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ausmif;jyifyrlvwef;ynma</a:t>
            </a:r>
            <a:r>
              <a:rPr lang="en-US" sz="6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&amp;;</a:t>
            </a:r>
          </a:p>
          <a:p>
            <a:pPr algn="ctr">
              <a:defRPr/>
            </a:pPr>
            <a:r>
              <a:rPr lang="en-US" sz="6000" b="1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vcsKyf</a:t>
            </a:r>
            <a:r>
              <a:rPr lang="en-US" sz="6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 </a:t>
            </a:r>
            <a:r>
              <a:rPr lang="en-US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(Monthly</a:t>
            </a:r>
            <a:r>
              <a:rPr lang="en-US" sz="3600" b="1" baseline="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en-US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Report</a:t>
            </a:r>
            <a:r>
              <a:rPr lang="en-US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)</a:t>
            </a:r>
            <a:r>
              <a:rPr lang="en-US" sz="3600" b="1" baseline="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 </a:t>
            </a:r>
            <a:r>
              <a:rPr lang="en-US" sz="5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aqmif½GufrI</a:t>
            </a:r>
          </a:p>
          <a:p>
            <a:pPr algn="ctr">
              <a:defRPr/>
            </a:pPr>
            <a:r>
              <a:rPr lang="en-US" sz="4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e-Learning Program</a:t>
            </a:r>
          </a:p>
        </p:txBody>
      </p:sp>
      <p:sp>
        <p:nvSpPr>
          <p:cNvPr id="3" name="Subtitle 7"/>
          <p:cNvSpPr>
            <a:spLocks noGrp="1"/>
          </p:cNvSpPr>
          <p:nvPr/>
        </p:nvSpPr>
        <p:spPr bwMode="auto">
          <a:xfrm>
            <a:off x="1409700" y="4191000"/>
            <a:ext cx="7467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ctr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2900" b="1">
                <a:solidFill>
                  <a:srgbClr val="4D4D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24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111000"/>
              </a:lnSpc>
              <a:spcBef>
                <a:spcPct val="0"/>
              </a:spcBef>
              <a:buClr>
                <a:srgbClr val="4F81BD"/>
              </a:buClr>
            </a:pPr>
            <a:r>
              <a:rPr lang="en-US" sz="3000" dirty="0" smtClean="0">
                <a:solidFill>
                  <a:srgbClr val="006600"/>
                </a:solidFill>
                <a:effectLst/>
                <a:latin typeface="Metrix-1" pitchFamily="18" charset="0"/>
              </a:rPr>
              <a:t>a':</a:t>
            </a:r>
            <a:r>
              <a:rPr lang="en-US" sz="3000" dirty="0" err="1" smtClean="0">
                <a:solidFill>
                  <a:srgbClr val="006600"/>
                </a:solidFill>
                <a:effectLst/>
                <a:latin typeface="Metrix-1" pitchFamily="18" charset="0"/>
              </a:rPr>
              <a:t>nGefYnGefY&amp;D</a:t>
            </a:r>
            <a:endParaRPr lang="en-US" sz="3000" dirty="0" smtClean="0">
              <a:solidFill>
                <a:srgbClr val="006600"/>
              </a:solidFill>
              <a:effectLst/>
              <a:latin typeface="Metrix-1" pitchFamily="18" charset="0"/>
            </a:endParaRPr>
          </a:p>
          <a:p>
            <a:pPr>
              <a:lnSpc>
                <a:spcPct val="111000"/>
              </a:lnSpc>
              <a:spcBef>
                <a:spcPct val="0"/>
              </a:spcBef>
              <a:buClr>
                <a:srgbClr val="4F81BD"/>
              </a:buClr>
            </a:pPr>
            <a:r>
              <a:rPr lang="en-US" sz="3000" dirty="0" err="1" smtClean="0">
                <a:solidFill>
                  <a:srgbClr val="006600"/>
                </a:solidFill>
                <a:effectLst/>
                <a:latin typeface="Metrix-1" pitchFamily="18" charset="0"/>
              </a:rPr>
              <a:t>ausmif;jyifyrlvwef;ynma</a:t>
            </a:r>
            <a:r>
              <a:rPr lang="en-US" sz="3000" dirty="0" smtClean="0">
                <a:solidFill>
                  <a:srgbClr val="006600"/>
                </a:solidFill>
                <a:effectLst/>
                <a:latin typeface="Metrix-1" pitchFamily="18" charset="0"/>
              </a:rPr>
              <a:t>&amp;; </a:t>
            </a:r>
            <a:r>
              <a:rPr lang="en-US" sz="3000" dirty="0" err="1" smtClean="0">
                <a:solidFill>
                  <a:srgbClr val="006600"/>
                </a:solidFill>
                <a:effectLst/>
                <a:latin typeface="Metrix-1" pitchFamily="18" charset="0"/>
              </a:rPr>
              <a:t>enf;ynmtzGJU</a:t>
            </a:r>
            <a:r>
              <a:rPr lang="en-US" sz="3000" dirty="0" smtClean="0">
                <a:solidFill>
                  <a:srgbClr val="006600"/>
                </a:solidFill>
                <a:effectLst/>
                <a:latin typeface="Metrix-1" pitchFamily="18" charset="0"/>
              </a:rPr>
              <a:t>(tzGJU0if)</a:t>
            </a:r>
          </a:p>
          <a:p>
            <a:pPr>
              <a:lnSpc>
                <a:spcPct val="111000"/>
              </a:lnSpc>
              <a:spcBef>
                <a:spcPct val="0"/>
              </a:spcBef>
              <a:buClr>
                <a:srgbClr val="4F81BD"/>
              </a:buClr>
            </a:pPr>
            <a:r>
              <a:rPr lang="en-US" sz="3000" dirty="0" err="1" smtClean="0">
                <a:solidFill>
                  <a:srgbClr val="006600"/>
                </a:solidFill>
                <a:effectLst/>
                <a:latin typeface="Metrix-1" pitchFamily="18" charset="0"/>
              </a:rPr>
              <a:t>jrefrmEdkifiHpmwwfajrmufa</a:t>
            </a:r>
            <a:r>
              <a:rPr lang="en-US" sz="3000" dirty="0" smtClean="0">
                <a:solidFill>
                  <a:srgbClr val="006600"/>
                </a:solidFill>
                <a:effectLst/>
                <a:latin typeface="Metrix-1" pitchFamily="18" charset="0"/>
              </a:rPr>
              <a:t>&amp;;</a:t>
            </a:r>
            <a:r>
              <a:rPr lang="en-US" sz="3000" dirty="0" err="1" smtClean="0">
                <a:solidFill>
                  <a:srgbClr val="006600"/>
                </a:solidFill>
                <a:effectLst/>
                <a:latin typeface="Metrix-1" pitchFamily="18" charset="0"/>
              </a:rPr>
              <a:t>taxmuftuljyKyifrXme</a:t>
            </a:r>
            <a:endParaRPr lang="en-MY" sz="3000" dirty="0" smtClean="0">
              <a:solidFill>
                <a:srgbClr val="006600"/>
              </a:solidFill>
              <a:effectLst/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532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672636"/>
              </p:ext>
            </p:extLst>
          </p:nvPr>
        </p:nvGraphicFramePr>
        <p:xfrm>
          <a:off x="152400" y="152402"/>
          <a:ext cx="8929687" cy="6382871"/>
        </p:xfrm>
        <a:graphic>
          <a:graphicData uri="http://schemas.openxmlformats.org/drawingml/2006/table">
            <a:tbl>
              <a:tblPr/>
              <a:tblGrid>
                <a:gridCol w="229176"/>
                <a:gridCol w="744824"/>
                <a:gridCol w="305568"/>
                <a:gridCol w="294655"/>
                <a:gridCol w="351950"/>
                <a:gridCol w="351950"/>
                <a:gridCol w="283743"/>
                <a:gridCol w="327395"/>
                <a:gridCol w="319208"/>
                <a:gridCol w="286470"/>
                <a:gridCol w="305568"/>
                <a:gridCol w="381961"/>
                <a:gridCol w="491092"/>
                <a:gridCol w="338307"/>
                <a:gridCol w="534744"/>
                <a:gridCol w="371047"/>
                <a:gridCol w="491092"/>
                <a:gridCol w="1156794"/>
                <a:gridCol w="305568"/>
                <a:gridCol w="338307"/>
                <a:gridCol w="360134"/>
                <a:gridCol w="360134"/>
              </a:tblGrid>
              <a:tr h="256314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yHkpH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(11-u)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8353">
                <a:tc gridSpan="2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------------------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jynfe,f^wdkif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 </a:t>
                      </a:r>
                      <a:r>
                        <a:rPr lang="en-US" sz="14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--------------------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NrdKUe,f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Metrix-1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2333">
                <a:tc gridSpan="2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-------------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ckESpf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? </a:t>
                      </a:r>
                      <a:r>
                        <a:rPr lang="en-US" sz="14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------------------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vtwGuf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?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ausmif;jyifyrlvwef;ynma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&amp;;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oifwef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;?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vcsKyfpm&amp;if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208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pOf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Metrix-1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pcef;trnf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Metrix-1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yxrqihf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oifwef;om;OD;a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&amp;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'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kkwd,qihf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oifwef;om;OD;a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&amp;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pkpkaygif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</a:t>
                      </a:r>
                      <a:b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</a:b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OD;a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&amp;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yxrqihf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/>
                      </a:r>
                      <a:b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</a:b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oifwef;wuf&amp;uf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/>
                      </a:r>
                      <a:b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</a:b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75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%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ESifhtxuf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'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kwd,qihf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/>
                      </a:r>
                      <a:b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</a:b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oifwef;wuf&amp;uf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/>
                      </a:r>
                      <a:b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</a:b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75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%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ESifhtxuf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-Win---Innw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pkpkaygif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</a:t>
                      </a:r>
                      <a:b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</a:b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oifwef;wuf&amp;uf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/>
                      </a:r>
                      <a:b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</a:b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75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%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ESihftxuf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q&amp;m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?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q&amp;mr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Metrix-1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ulnDyHhykd;olOD;a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&amp;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06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usm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aygif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usm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aygif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usm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aygif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OD;a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&amp;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&amp;mESKef;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OD;a&amp;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&amp;mESKef;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OD;a&amp;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&amp;mESKef;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trnfrsm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cGihf,l&amp;uf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Metrix-1" pitchFamily="18" charset="0"/>
                      </a:endParaRP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ynm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/>
                      </a:r>
                      <a:b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</a:b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a&amp;;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vlrSK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/>
                      </a:r>
                      <a:b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</a:b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a&amp;;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pkpk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/>
                      </a:r>
                      <a:b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</a:b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aygif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82"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090%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2382"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090%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2382"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090%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238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090%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2382"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090%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238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090%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641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pkpkaygif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Kala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-Win---Innw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2577">
                <a:tc gridSpan="22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rSwfcsuf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/    (1)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oifMum;oif,lrItajctae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? (2)yHhydk;aqmif½Gufay;rItajctae? (3)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BuD;Muyfppfaq;rItajctae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?(4)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tjcm;wifjyvdkaomtcsufrsm;udk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    </a:t>
                      </a:r>
                      <a:b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         &amp;Hk;yg;pmwGif½Sif;vif;azmfjyay;yg&amp;ef/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6264">
                <a:tc gridSpan="22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    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                            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tv,fwef;qihfESihf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txufwef;qihf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qufwufaom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ausmif;om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;^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ol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OD;a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&amp;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3331"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7">
                  <a:txBody>
                    <a:bodyPr/>
                    <a:lstStyle/>
                    <a:p>
                      <a:pPr algn="l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        </a:t>
                      </a:r>
                      <a:r>
                        <a:rPr lang="es-E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  </a:t>
                      </a:r>
                      <a:r>
                        <a:rPr lang="es-E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     r</a:t>
                      </a:r>
                      <a:r>
                        <a:rPr lang="es-E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                 </a:t>
                      </a:r>
                      <a:r>
                        <a:rPr lang="es-E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     r</a:t>
                      </a:r>
                      <a:r>
                        <a:rPr lang="es-E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                </a:t>
                      </a:r>
                      <a:r>
                        <a:rPr lang="es-E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    </a:t>
                      </a:r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r</a:t>
                      </a:r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             </a:t>
                      </a:r>
                      <a:r>
                        <a:rPr lang="es-ES" sz="900" b="1" i="0" u="none" strike="noStrike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s-E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     r </a:t>
                      </a:r>
                      <a:r>
                        <a:rPr lang="es-ES" sz="900" b="1" i="0" u="none" strike="noStrike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              </a:t>
                      </a:r>
                      <a:r>
                        <a:rPr lang="es-E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 </a:t>
                      </a:r>
                      <a:r>
                        <a:rPr lang="es-ES" sz="900" b="1" i="0" u="none" strike="noStrike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 </a:t>
                      </a:r>
                      <a:r>
                        <a:rPr lang="es-E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r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8253">
                <a:tc gridSpan="2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ESpfpOD;a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&amp;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-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yÍörwef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        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q|rwef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            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owårwef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          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t|rwef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            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e0rwef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           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'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orwef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8253">
                <a:tc gridSpan="2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,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ckvOD;a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&amp; -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yÍörwef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        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q|rwef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       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owårwef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            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t|rwef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           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e0rwef;               '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orwef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8253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8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  <a:p>
                      <a:pPr algn="l" fontAlgn="ctr"/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NrdKUe,fBuD;Muyfa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&amp;;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rSL;rsm;vufrSwf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NrdKUe,fynma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&amp;;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rSL;vufrSwf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1402080" y="5181600"/>
            <a:ext cx="709613" cy="746125"/>
            <a:chOff x="2943225" y="7427119"/>
            <a:chExt cx="709613" cy="746125"/>
          </a:xfrm>
        </p:grpSpPr>
        <p:sp>
          <p:nvSpPr>
            <p:cNvPr id="5" name="Rectangle 4"/>
            <p:cNvSpPr/>
            <p:nvPr/>
          </p:nvSpPr>
          <p:spPr>
            <a:xfrm>
              <a:off x="2955925" y="7427913"/>
              <a:ext cx="696913" cy="744537"/>
            </a:xfrm>
            <a:prstGeom prst="rect">
              <a:avLst/>
            </a:prstGeom>
            <a:noFill/>
            <a:ln w="12700"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2965450" y="7675563"/>
              <a:ext cx="687388" cy="95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943225" y="7926388"/>
              <a:ext cx="687388" cy="95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16200000" flipH="1">
              <a:off x="2909888" y="7799388"/>
              <a:ext cx="746125" cy="1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2808288" y="5182394"/>
            <a:ext cx="696912" cy="746919"/>
            <a:chOff x="4386263" y="7438231"/>
            <a:chExt cx="696912" cy="746919"/>
          </a:xfrm>
        </p:grpSpPr>
        <p:sp>
          <p:nvSpPr>
            <p:cNvPr id="9" name="Rectangle 8"/>
            <p:cNvSpPr/>
            <p:nvPr/>
          </p:nvSpPr>
          <p:spPr>
            <a:xfrm>
              <a:off x="4386263" y="7439025"/>
              <a:ext cx="696912" cy="746125"/>
            </a:xfrm>
            <a:prstGeom prst="rect">
              <a:avLst/>
            </a:prstGeom>
            <a:noFill/>
            <a:ln w="12700"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395788" y="7686675"/>
              <a:ext cx="687387" cy="79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389438" y="7937500"/>
              <a:ext cx="688975" cy="79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4338638" y="7810500"/>
              <a:ext cx="746125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4257675" y="5183188"/>
            <a:ext cx="695325" cy="746125"/>
            <a:chOff x="6011863" y="7442200"/>
            <a:chExt cx="695325" cy="746125"/>
          </a:xfrm>
        </p:grpSpPr>
        <p:sp>
          <p:nvSpPr>
            <p:cNvPr id="13" name="Rectangle 12"/>
            <p:cNvSpPr/>
            <p:nvPr/>
          </p:nvSpPr>
          <p:spPr>
            <a:xfrm>
              <a:off x="6011863" y="7442200"/>
              <a:ext cx="695325" cy="746125"/>
            </a:xfrm>
            <a:prstGeom prst="rect">
              <a:avLst/>
            </a:prstGeom>
            <a:noFill/>
            <a:ln w="12700"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6019800" y="7689850"/>
              <a:ext cx="687388" cy="79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015038" y="7940675"/>
              <a:ext cx="687387" cy="79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5962650" y="7813675"/>
              <a:ext cx="74453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5629275" y="5183188"/>
            <a:ext cx="695325" cy="746125"/>
            <a:chOff x="7504113" y="7435850"/>
            <a:chExt cx="695325" cy="746125"/>
          </a:xfrm>
        </p:grpSpPr>
        <p:sp>
          <p:nvSpPr>
            <p:cNvPr id="17" name="Rectangle 16"/>
            <p:cNvSpPr/>
            <p:nvPr/>
          </p:nvSpPr>
          <p:spPr>
            <a:xfrm>
              <a:off x="7504113" y="7435850"/>
              <a:ext cx="695325" cy="746125"/>
            </a:xfrm>
            <a:prstGeom prst="rect">
              <a:avLst/>
            </a:prstGeom>
            <a:noFill/>
            <a:ln w="12700"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7512050" y="7683500"/>
              <a:ext cx="687388" cy="79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7507288" y="7934325"/>
              <a:ext cx="687387" cy="79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7456488" y="7807325"/>
              <a:ext cx="744537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924675" y="5155406"/>
            <a:ext cx="695325" cy="746125"/>
            <a:chOff x="9082088" y="7443788"/>
            <a:chExt cx="695325" cy="746125"/>
          </a:xfrm>
        </p:grpSpPr>
        <p:sp>
          <p:nvSpPr>
            <p:cNvPr id="21" name="Rectangle 20"/>
            <p:cNvSpPr/>
            <p:nvPr/>
          </p:nvSpPr>
          <p:spPr>
            <a:xfrm>
              <a:off x="9082088" y="7443788"/>
              <a:ext cx="695325" cy="746125"/>
            </a:xfrm>
            <a:prstGeom prst="rect">
              <a:avLst/>
            </a:prstGeom>
            <a:noFill/>
            <a:ln w="12700"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9090025" y="7691438"/>
              <a:ext cx="687388" cy="79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9085263" y="7942263"/>
              <a:ext cx="687387" cy="95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H="1">
              <a:off x="9034463" y="7815263"/>
              <a:ext cx="744537" cy="1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8278812" y="5182395"/>
            <a:ext cx="712788" cy="746125"/>
            <a:chOff x="10629900" y="7435850"/>
            <a:chExt cx="712788" cy="746125"/>
          </a:xfrm>
        </p:grpSpPr>
        <p:sp>
          <p:nvSpPr>
            <p:cNvPr id="25" name="Rectangle 24"/>
            <p:cNvSpPr/>
            <p:nvPr/>
          </p:nvSpPr>
          <p:spPr>
            <a:xfrm>
              <a:off x="10629900" y="7435850"/>
              <a:ext cx="695325" cy="746125"/>
            </a:xfrm>
            <a:prstGeom prst="rect">
              <a:avLst/>
            </a:prstGeom>
            <a:noFill/>
            <a:ln w="12700"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10655300" y="7683500"/>
              <a:ext cx="687388" cy="79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0650538" y="7934325"/>
              <a:ext cx="687387" cy="79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10594975" y="7807325"/>
              <a:ext cx="74453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8954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141213"/>
              </p:ext>
            </p:extLst>
          </p:nvPr>
        </p:nvGraphicFramePr>
        <p:xfrm>
          <a:off x="457201" y="1219200"/>
          <a:ext cx="8381996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219"/>
                <a:gridCol w="1927285"/>
                <a:gridCol w="635875"/>
                <a:gridCol w="635875"/>
                <a:gridCol w="715361"/>
                <a:gridCol w="715361"/>
                <a:gridCol w="556391"/>
                <a:gridCol w="635875"/>
                <a:gridCol w="635875"/>
                <a:gridCol w="635875"/>
                <a:gridCol w="672004"/>
              </a:tblGrid>
              <a:tr h="41148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pOf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pcef;trnf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yxrqihf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oifwef;om;OD;a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&amp;</a:t>
                      </a:r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'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kwd,qihf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oifwef;om;OD;a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&amp;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pkpkaygif;OD;a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&amp;</a:t>
                      </a:r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84200">
                <a:tc v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u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u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u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pkpkaygif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432429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258888" algn="l"/>
              </a:tabLst>
            </a:pPr>
            <a:r>
              <a:rPr lang="en-US" sz="2000" b="1" dirty="0" err="1" smtClean="0">
                <a:latin typeface="Metrix-1" pitchFamily="18" charset="0"/>
              </a:rPr>
              <a:t>rSwfcsuf</a:t>
            </a:r>
            <a:r>
              <a:rPr lang="en-US" sz="2000" b="1" dirty="0" smtClean="0">
                <a:latin typeface="Metrix-1" pitchFamily="18" charset="0"/>
              </a:rPr>
              <a:t>/ 	(1) </a:t>
            </a:r>
            <a:r>
              <a:rPr lang="en-US" sz="2000" b="1" dirty="0" err="1" smtClean="0">
                <a:latin typeface="Metrix-1" pitchFamily="18" charset="0"/>
              </a:rPr>
              <a:t>oifMum;oif,lrItajctae</a:t>
            </a:r>
            <a:r>
              <a:rPr lang="en-US" sz="2000" b="1" dirty="0" smtClean="0">
                <a:latin typeface="Metrix-1" pitchFamily="18" charset="0"/>
              </a:rPr>
              <a:t>? 	(2) yHhydk;aqmif½Gufay;rItajctae</a:t>
            </a:r>
            <a:endParaRPr lang="en-US" sz="2000" b="1" dirty="0">
              <a:latin typeface="Metrix-1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845314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Metrix-1" pitchFamily="18" charset="0"/>
              </a:rPr>
              <a:t>ESpfpOD;a</a:t>
            </a:r>
            <a:r>
              <a:rPr lang="en-US" sz="2000" dirty="0" smtClean="0">
                <a:latin typeface="Metrix-1" pitchFamily="18" charset="0"/>
              </a:rPr>
              <a:t>&amp;   - </a:t>
            </a:r>
            <a:r>
              <a:rPr lang="en-US" sz="2000" dirty="0" err="1" smtClean="0">
                <a:latin typeface="Metrix-1" pitchFamily="18" charset="0"/>
              </a:rPr>
              <a:t>yÍörwef</a:t>
            </a:r>
            <a:r>
              <a:rPr lang="en-US" sz="2000" dirty="0" smtClean="0">
                <a:latin typeface="Metrix-1" pitchFamily="18" charset="0"/>
              </a:rPr>
              <a:t>;</a:t>
            </a:r>
          </a:p>
          <a:p>
            <a:r>
              <a:rPr lang="en-US" sz="2000" dirty="0" smtClean="0">
                <a:latin typeface="Metrix-1" pitchFamily="18" charset="0"/>
              </a:rPr>
              <a:t>,</a:t>
            </a:r>
            <a:r>
              <a:rPr lang="en-US" sz="2000" dirty="0" err="1" smtClean="0">
                <a:latin typeface="Metrix-1" pitchFamily="18" charset="0"/>
              </a:rPr>
              <a:t>ckvOD;a</a:t>
            </a:r>
            <a:r>
              <a:rPr lang="en-US" sz="2000" dirty="0" smtClean="0">
                <a:latin typeface="Metrix-1" pitchFamily="18" charset="0"/>
              </a:rPr>
              <a:t>&amp; - </a:t>
            </a:r>
            <a:r>
              <a:rPr lang="en-US" sz="2000" dirty="0" err="1" smtClean="0">
                <a:latin typeface="Metrix-1" pitchFamily="18" charset="0"/>
              </a:rPr>
              <a:t>yÍörwef</a:t>
            </a:r>
            <a:r>
              <a:rPr lang="en-US" sz="2000" dirty="0" smtClean="0">
                <a:latin typeface="Metrix-1" pitchFamily="18" charset="0"/>
              </a:rPr>
              <a:t>;</a:t>
            </a:r>
            <a:endParaRPr lang="en-US" sz="2000" dirty="0">
              <a:latin typeface="Metrix-1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133600" y="5464314"/>
            <a:ext cx="990600" cy="1015663"/>
            <a:chOff x="2133600" y="5257800"/>
            <a:chExt cx="990600" cy="1015663"/>
          </a:xfrm>
        </p:grpSpPr>
        <p:sp>
          <p:nvSpPr>
            <p:cNvPr id="9" name="TextBox 8"/>
            <p:cNvSpPr txBox="1"/>
            <p:nvPr/>
          </p:nvSpPr>
          <p:spPr>
            <a:xfrm>
              <a:off x="2133600" y="5257800"/>
              <a:ext cx="990600" cy="10156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tabLst>
                  <a:tab pos="569913" algn="l"/>
                </a:tabLst>
              </a:pPr>
              <a:r>
                <a:rPr lang="en-US" sz="2000" b="1" dirty="0" smtClean="0">
                  <a:latin typeface="Metrix-1" pitchFamily="18" charset="0"/>
                </a:rPr>
                <a:t> y	r</a:t>
              </a:r>
            </a:p>
            <a:p>
              <a:pPr>
                <a:tabLst>
                  <a:tab pos="569913" algn="l"/>
                </a:tabLst>
              </a:pPr>
              <a:endParaRPr lang="en-US" sz="2000" b="1" dirty="0" smtClean="0">
                <a:latin typeface="Metrix-1" pitchFamily="18" charset="0"/>
              </a:endParaRPr>
            </a:p>
            <a:p>
              <a:pPr>
                <a:tabLst>
                  <a:tab pos="569913" algn="l"/>
                </a:tabLst>
              </a:pPr>
              <a:endParaRPr lang="en-US" sz="2000" b="1" dirty="0" smtClean="0">
                <a:latin typeface="Metrix-1" pitchFamily="18" charset="0"/>
              </a:endParaRPr>
            </a:p>
          </p:txBody>
        </p:sp>
        <p:cxnSp>
          <p:nvCxnSpPr>
            <p:cNvPr id="12" name="Straight Connector 11"/>
            <p:cNvCxnSpPr>
              <a:stCxn id="9" idx="0"/>
              <a:endCxn id="9" idx="2"/>
            </p:cNvCxnSpPr>
            <p:nvPr/>
          </p:nvCxnSpPr>
          <p:spPr>
            <a:xfrm>
              <a:off x="2628900" y="5257800"/>
              <a:ext cx="0" cy="10156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133600" y="5638800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133600" y="5955475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457200" y="485769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1258888" algn="l"/>
              </a:tabLst>
            </a:pPr>
            <a:r>
              <a:rPr lang="en-US" sz="2000" b="1" dirty="0" err="1" smtClean="0">
                <a:latin typeface="Metrix-1" pitchFamily="18" charset="0"/>
              </a:rPr>
              <a:t>tv,fwef;qihfESihf</a:t>
            </a:r>
            <a:r>
              <a:rPr lang="en-US" sz="2000" b="1" dirty="0" smtClean="0">
                <a:latin typeface="Metrix-1" pitchFamily="18" charset="0"/>
              </a:rPr>
              <a:t> </a:t>
            </a:r>
            <a:r>
              <a:rPr lang="en-US" sz="2000" b="1" dirty="0" err="1" smtClean="0">
                <a:latin typeface="Metrix-1" pitchFamily="18" charset="0"/>
              </a:rPr>
              <a:t>txufwef;qihf</a:t>
            </a:r>
            <a:r>
              <a:rPr lang="en-US" sz="2000" b="1" dirty="0" smtClean="0">
                <a:latin typeface="Metrix-1" pitchFamily="18" charset="0"/>
              </a:rPr>
              <a:t> </a:t>
            </a:r>
            <a:r>
              <a:rPr lang="en-US" sz="2000" b="1" dirty="0" err="1" smtClean="0">
                <a:latin typeface="Metrix-1" pitchFamily="18" charset="0"/>
              </a:rPr>
              <a:t>qufwufaom</a:t>
            </a:r>
            <a:r>
              <a:rPr lang="en-US" sz="2000" b="1" dirty="0" smtClean="0">
                <a:latin typeface="Metrix-1" pitchFamily="18" charset="0"/>
              </a:rPr>
              <a:t> </a:t>
            </a:r>
            <a:r>
              <a:rPr lang="en-US" sz="2000" b="1" dirty="0" err="1" smtClean="0">
                <a:latin typeface="Metrix-1" pitchFamily="18" charset="0"/>
              </a:rPr>
              <a:t>ausmif;om</a:t>
            </a:r>
            <a:r>
              <a:rPr lang="en-US" sz="2000" b="1" dirty="0" smtClean="0">
                <a:latin typeface="Metrix-1" pitchFamily="18" charset="0"/>
              </a:rPr>
              <a:t>;^</a:t>
            </a:r>
            <a:r>
              <a:rPr lang="en-US" sz="2000" b="1" dirty="0" err="1" smtClean="0">
                <a:latin typeface="Metrix-1" pitchFamily="18" charset="0"/>
              </a:rPr>
              <a:t>ol</a:t>
            </a:r>
            <a:r>
              <a:rPr lang="en-US" sz="2000" b="1" dirty="0" smtClean="0">
                <a:latin typeface="Metrix-1" pitchFamily="18" charset="0"/>
              </a:rPr>
              <a:t> OD;&amp;</a:t>
            </a:r>
            <a:endParaRPr lang="en-US" sz="2000" b="1" dirty="0">
              <a:latin typeface="Metrix-1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67100" y="5845314"/>
            <a:ext cx="1104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Metrix-1" pitchFamily="18" charset="0"/>
              </a:rPr>
              <a:t>q|rwef</a:t>
            </a:r>
            <a:r>
              <a:rPr lang="en-US" sz="2000" dirty="0" smtClean="0">
                <a:latin typeface="Metrix-1" pitchFamily="18" charset="0"/>
              </a:rPr>
              <a:t>;</a:t>
            </a:r>
          </a:p>
          <a:p>
            <a:r>
              <a:rPr lang="en-US" sz="2000" dirty="0" err="1" smtClean="0">
                <a:latin typeface="Metrix-1" pitchFamily="18" charset="0"/>
              </a:rPr>
              <a:t>q|rwef</a:t>
            </a:r>
            <a:r>
              <a:rPr lang="en-US" sz="2000" dirty="0" smtClean="0">
                <a:latin typeface="Metrix-1" pitchFamily="18" charset="0"/>
              </a:rPr>
              <a:t>;</a:t>
            </a:r>
            <a:endParaRPr lang="en-US" sz="2000" dirty="0">
              <a:latin typeface="Metrix-1" pitchFamily="18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648200" y="5464314"/>
            <a:ext cx="990600" cy="1015663"/>
            <a:chOff x="2133600" y="5257800"/>
            <a:chExt cx="990600" cy="1015663"/>
          </a:xfrm>
        </p:grpSpPr>
        <p:sp>
          <p:nvSpPr>
            <p:cNvPr id="23" name="TextBox 22"/>
            <p:cNvSpPr txBox="1"/>
            <p:nvPr/>
          </p:nvSpPr>
          <p:spPr>
            <a:xfrm>
              <a:off x="2133600" y="5257800"/>
              <a:ext cx="990600" cy="10156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tabLst>
                  <a:tab pos="569913" algn="l"/>
                </a:tabLst>
              </a:pPr>
              <a:r>
                <a:rPr lang="en-US" sz="2000" b="1" dirty="0" smtClean="0">
                  <a:latin typeface="Metrix-1" pitchFamily="18" charset="0"/>
                </a:rPr>
                <a:t> y	r</a:t>
              </a:r>
            </a:p>
            <a:p>
              <a:pPr>
                <a:tabLst>
                  <a:tab pos="569913" algn="l"/>
                </a:tabLst>
              </a:pPr>
              <a:endParaRPr lang="en-US" sz="2000" b="1" dirty="0" smtClean="0">
                <a:latin typeface="Metrix-1" pitchFamily="18" charset="0"/>
              </a:endParaRPr>
            </a:p>
            <a:p>
              <a:pPr>
                <a:tabLst>
                  <a:tab pos="569913" algn="l"/>
                </a:tabLst>
              </a:pPr>
              <a:endParaRPr lang="en-US" sz="2000" b="1" dirty="0" smtClean="0">
                <a:latin typeface="Metrix-1" pitchFamily="18" charset="0"/>
              </a:endParaRPr>
            </a:p>
          </p:txBody>
        </p:sp>
        <p:cxnSp>
          <p:nvCxnSpPr>
            <p:cNvPr id="24" name="Straight Connector 23"/>
            <p:cNvCxnSpPr>
              <a:stCxn id="23" idx="0"/>
              <a:endCxn id="23" idx="2"/>
            </p:cNvCxnSpPr>
            <p:nvPr/>
          </p:nvCxnSpPr>
          <p:spPr>
            <a:xfrm>
              <a:off x="2628900" y="5257800"/>
              <a:ext cx="0" cy="10156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133600" y="5638800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133600" y="5955475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5943600" y="5845314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Metrix-1" pitchFamily="18" charset="0"/>
              </a:rPr>
              <a:t>owårwef</a:t>
            </a:r>
            <a:r>
              <a:rPr lang="en-US" sz="2000" dirty="0" smtClean="0">
                <a:latin typeface="Metrix-1" pitchFamily="18" charset="0"/>
              </a:rPr>
              <a:t>;</a:t>
            </a:r>
          </a:p>
          <a:p>
            <a:r>
              <a:rPr lang="en-US" sz="2000" dirty="0" err="1" smtClean="0">
                <a:latin typeface="Metrix-1" pitchFamily="18" charset="0"/>
              </a:rPr>
              <a:t>owårwef</a:t>
            </a:r>
            <a:r>
              <a:rPr lang="en-US" sz="2000" dirty="0" smtClean="0">
                <a:latin typeface="Metrix-1" pitchFamily="18" charset="0"/>
              </a:rPr>
              <a:t>;</a:t>
            </a:r>
            <a:endParaRPr lang="en-US" sz="2000" dirty="0">
              <a:latin typeface="Metrix-1" pitchFamily="18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7315200" y="5464314"/>
            <a:ext cx="990600" cy="1015663"/>
            <a:chOff x="2133600" y="5257800"/>
            <a:chExt cx="990600" cy="1015663"/>
          </a:xfrm>
        </p:grpSpPr>
        <p:sp>
          <p:nvSpPr>
            <p:cNvPr id="29" name="TextBox 28"/>
            <p:cNvSpPr txBox="1"/>
            <p:nvPr/>
          </p:nvSpPr>
          <p:spPr>
            <a:xfrm>
              <a:off x="2133600" y="5257800"/>
              <a:ext cx="990600" cy="10156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tabLst>
                  <a:tab pos="569913" algn="l"/>
                </a:tabLst>
              </a:pPr>
              <a:r>
                <a:rPr lang="en-US" sz="2000" b="1" dirty="0" smtClean="0">
                  <a:latin typeface="Metrix-1" pitchFamily="18" charset="0"/>
                </a:rPr>
                <a:t> y	r</a:t>
              </a:r>
            </a:p>
            <a:p>
              <a:pPr>
                <a:tabLst>
                  <a:tab pos="569913" algn="l"/>
                </a:tabLst>
              </a:pPr>
              <a:endParaRPr lang="en-US" sz="2000" b="1" dirty="0" smtClean="0">
                <a:latin typeface="Metrix-1" pitchFamily="18" charset="0"/>
              </a:endParaRPr>
            </a:p>
            <a:p>
              <a:pPr>
                <a:tabLst>
                  <a:tab pos="569913" algn="l"/>
                </a:tabLst>
              </a:pPr>
              <a:endParaRPr lang="en-US" sz="2000" b="1" dirty="0" smtClean="0">
                <a:latin typeface="Metrix-1" pitchFamily="18" charset="0"/>
              </a:endParaRPr>
            </a:p>
          </p:txBody>
        </p:sp>
        <p:cxnSp>
          <p:nvCxnSpPr>
            <p:cNvPr id="30" name="Straight Connector 29"/>
            <p:cNvCxnSpPr>
              <a:stCxn id="29" idx="0"/>
              <a:endCxn id="29" idx="2"/>
            </p:cNvCxnSpPr>
            <p:nvPr/>
          </p:nvCxnSpPr>
          <p:spPr>
            <a:xfrm>
              <a:off x="2628900" y="5257800"/>
              <a:ext cx="0" cy="10156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2133600" y="5638800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133600" y="5955475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943133"/>
              </p:ext>
            </p:extLst>
          </p:nvPr>
        </p:nvGraphicFramePr>
        <p:xfrm>
          <a:off x="214313" y="0"/>
          <a:ext cx="8929687" cy="1066800"/>
        </p:xfrm>
        <a:graphic>
          <a:graphicData uri="http://schemas.openxmlformats.org/drawingml/2006/table">
            <a:tbl>
              <a:tblPr/>
              <a:tblGrid>
                <a:gridCol w="229176"/>
                <a:gridCol w="744824"/>
                <a:gridCol w="305568"/>
                <a:gridCol w="294655"/>
                <a:gridCol w="351950"/>
                <a:gridCol w="351950"/>
                <a:gridCol w="283743"/>
                <a:gridCol w="327395"/>
                <a:gridCol w="319208"/>
                <a:gridCol w="286470"/>
                <a:gridCol w="305568"/>
                <a:gridCol w="381961"/>
                <a:gridCol w="491092"/>
                <a:gridCol w="338307"/>
                <a:gridCol w="534744"/>
                <a:gridCol w="371047"/>
                <a:gridCol w="491092"/>
                <a:gridCol w="1156794"/>
                <a:gridCol w="305568"/>
                <a:gridCol w="338307"/>
                <a:gridCol w="360134"/>
                <a:gridCol w="360134"/>
              </a:tblGrid>
              <a:tr h="2563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yHkpH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(11-u)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80">
                <a:tc gridSpan="2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------------------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jynfe,f^wdkif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 </a:t>
                      </a:r>
                      <a:r>
                        <a:rPr lang="en-US" sz="14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--------------------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NrdKUe,f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Metrix-1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9120">
                <a:tc gridSpan="2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-------------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ckESpf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? </a:t>
                      </a:r>
                      <a:r>
                        <a:rPr lang="en-US" sz="14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------------------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vtwGuf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?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ausmif;jyifyrlvwef;ynma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&amp;;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oifwef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;?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vcsKyfpm&amp;if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89736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0" grpId="0"/>
      <p:bldP spid="21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0" y="133290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Metrix-1" pitchFamily="18" charset="0"/>
              </a:rPr>
              <a:t>yHkpH</a:t>
            </a:r>
            <a:r>
              <a:rPr lang="en-US" sz="2000" dirty="0" smtClean="0">
                <a:latin typeface="Metrix-1" pitchFamily="18" charset="0"/>
              </a:rPr>
              <a:t> (11-u)</a:t>
            </a:r>
            <a:r>
              <a:rPr lang="en-US" sz="2000" dirty="0" err="1" smtClean="0">
                <a:latin typeface="Metrix-1" pitchFamily="18" charset="0"/>
              </a:rPr>
              <a:t>tquf</a:t>
            </a:r>
            <a:endParaRPr lang="en-US" sz="2000" dirty="0">
              <a:latin typeface="Metrix-1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5427282"/>
              </p:ext>
            </p:extLst>
          </p:nvPr>
        </p:nvGraphicFramePr>
        <p:xfrm>
          <a:off x="76200" y="609600"/>
          <a:ext cx="8991602" cy="361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6899"/>
                <a:gridCol w="933301"/>
                <a:gridCol w="665975"/>
                <a:gridCol w="934225"/>
                <a:gridCol w="685800"/>
                <a:gridCol w="914400"/>
                <a:gridCol w="1524000"/>
                <a:gridCol w="533400"/>
                <a:gridCol w="685800"/>
                <a:gridCol w="685800"/>
                <a:gridCol w="762002"/>
              </a:tblGrid>
              <a:tr h="4114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yxrqihf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oifwef;wuf&amp;uf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75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ESihftxuf</a:t>
                      </a:r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'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kwd,qihf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oifwef;wuf&amp;uf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75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ESihftxuf</a:t>
                      </a:r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pkpkaygif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</a:p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oifwef;wuf&amp;uf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75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ESihftxuf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q&amp;m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?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q&amp;mr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ulnDyHydk;olOD;a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&amp;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34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OD;a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&amp;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&amp;</a:t>
                      </a: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mEIef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OD;a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&amp;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&amp;</a:t>
                      </a: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mEIef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OD;a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&amp;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&amp;</a:t>
                      </a: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mEIef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trnfrsm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cGihf,l&amp;uf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ynma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&amp;;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vlrI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a&amp;;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pkpk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aygif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200" y="4324290"/>
            <a:ext cx="899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258888" algn="l"/>
              </a:tabLst>
            </a:pPr>
            <a:r>
              <a:rPr lang="en-US" sz="2000" b="1" dirty="0" err="1" smtClean="0">
                <a:latin typeface="Metrix-1" pitchFamily="18" charset="0"/>
              </a:rPr>
              <a:t>rSwfcsuf</a:t>
            </a:r>
            <a:r>
              <a:rPr lang="en-US" sz="2000" b="1" dirty="0" smtClean="0">
                <a:latin typeface="Metrix-1" pitchFamily="18" charset="0"/>
              </a:rPr>
              <a:t>/  (3) </a:t>
            </a:r>
            <a:r>
              <a:rPr lang="en-US" sz="2000" b="1" dirty="0" err="1" smtClean="0">
                <a:latin typeface="Metrix-1" pitchFamily="18" charset="0"/>
              </a:rPr>
              <a:t>BuD;Muyfppfaq;rItajctae</a:t>
            </a:r>
            <a:r>
              <a:rPr lang="en-US" sz="2000" b="1" dirty="0" smtClean="0">
                <a:latin typeface="Metrix-1" pitchFamily="18" charset="0"/>
              </a:rPr>
              <a:t>? 	(4) tjcm;wifjyvdkaomtcsufrsm;udk½Hk;ygpmwGif½Sif;vif;azmfjy&amp;ef/</a:t>
            </a:r>
            <a:endParaRPr lang="en-US" sz="2000" b="1" dirty="0">
              <a:latin typeface="Metrix-1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5464314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Metrix-1" pitchFamily="18" charset="0"/>
              </a:rPr>
              <a:t>ESpfpOD;a</a:t>
            </a:r>
            <a:r>
              <a:rPr lang="en-US" sz="2000" dirty="0" smtClean="0">
                <a:latin typeface="Metrix-1" pitchFamily="18" charset="0"/>
              </a:rPr>
              <a:t>&amp;   - </a:t>
            </a:r>
            <a:r>
              <a:rPr lang="en-US" sz="2000" dirty="0" err="1" smtClean="0">
                <a:latin typeface="Metrix-1" pitchFamily="18" charset="0"/>
              </a:rPr>
              <a:t>t|rwef</a:t>
            </a:r>
            <a:r>
              <a:rPr lang="en-US" sz="2000" dirty="0" smtClean="0">
                <a:latin typeface="Metrix-1" pitchFamily="18" charset="0"/>
              </a:rPr>
              <a:t>;</a:t>
            </a:r>
          </a:p>
          <a:p>
            <a:r>
              <a:rPr lang="en-US" sz="2000" dirty="0" smtClean="0">
                <a:latin typeface="Metrix-1" pitchFamily="18" charset="0"/>
              </a:rPr>
              <a:t>,</a:t>
            </a:r>
            <a:r>
              <a:rPr lang="en-US" sz="2000" dirty="0" err="1" smtClean="0">
                <a:latin typeface="Metrix-1" pitchFamily="18" charset="0"/>
              </a:rPr>
              <a:t>ckvOD;a</a:t>
            </a:r>
            <a:r>
              <a:rPr lang="en-US" sz="2000" dirty="0" smtClean="0">
                <a:latin typeface="Metrix-1" pitchFamily="18" charset="0"/>
              </a:rPr>
              <a:t>&amp; - </a:t>
            </a:r>
            <a:r>
              <a:rPr lang="en-US" sz="2000" dirty="0" err="1" smtClean="0">
                <a:latin typeface="Metrix-1" pitchFamily="18" charset="0"/>
              </a:rPr>
              <a:t>t|rwef</a:t>
            </a:r>
            <a:r>
              <a:rPr lang="en-US" sz="2000" dirty="0" smtClean="0">
                <a:latin typeface="Metrix-1" pitchFamily="18" charset="0"/>
              </a:rPr>
              <a:t>;</a:t>
            </a:r>
            <a:endParaRPr lang="en-US" sz="2000" dirty="0">
              <a:latin typeface="Metrix-1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438400" y="5083314"/>
            <a:ext cx="990600" cy="1015663"/>
            <a:chOff x="2133600" y="5257800"/>
            <a:chExt cx="990600" cy="1015663"/>
          </a:xfrm>
        </p:grpSpPr>
        <p:sp>
          <p:nvSpPr>
            <p:cNvPr id="10" name="TextBox 9"/>
            <p:cNvSpPr txBox="1"/>
            <p:nvPr/>
          </p:nvSpPr>
          <p:spPr>
            <a:xfrm>
              <a:off x="2133600" y="5257800"/>
              <a:ext cx="990600" cy="10156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tabLst>
                  <a:tab pos="569913" algn="l"/>
                </a:tabLst>
              </a:pPr>
              <a:r>
                <a:rPr lang="en-US" sz="2000" b="1" dirty="0" smtClean="0">
                  <a:latin typeface="Metrix-1" pitchFamily="18" charset="0"/>
                </a:rPr>
                <a:t> y	r</a:t>
              </a:r>
            </a:p>
            <a:p>
              <a:pPr>
                <a:tabLst>
                  <a:tab pos="569913" algn="l"/>
                </a:tabLst>
              </a:pPr>
              <a:endParaRPr lang="en-US" sz="2000" b="1" dirty="0" smtClean="0">
                <a:latin typeface="Metrix-1" pitchFamily="18" charset="0"/>
              </a:endParaRPr>
            </a:p>
            <a:p>
              <a:pPr>
                <a:tabLst>
                  <a:tab pos="569913" algn="l"/>
                </a:tabLst>
              </a:pPr>
              <a:endParaRPr lang="en-US" sz="2000" b="1" dirty="0" smtClean="0">
                <a:latin typeface="Metrix-1" pitchFamily="18" charset="0"/>
              </a:endParaRPr>
            </a:p>
          </p:txBody>
        </p:sp>
        <p:cxnSp>
          <p:nvCxnSpPr>
            <p:cNvPr id="11" name="Straight Connector 10"/>
            <p:cNvCxnSpPr>
              <a:stCxn id="10" idx="0"/>
              <a:endCxn id="10" idx="2"/>
            </p:cNvCxnSpPr>
            <p:nvPr/>
          </p:nvCxnSpPr>
          <p:spPr>
            <a:xfrm>
              <a:off x="2628900" y="5257800"/>
              <a:ext cx="0" cy="10156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133600" y="5638800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133600" y="5955475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457200" y="464820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1258888" algn="l"/>
              </a:tabLst>
            </a:pPr>
            <a:r>
              <a:rPr lang="en-US" sz="2000" b="1" dirty="0" err="1" smtClean="0">
                <a:latin typeface="Metrix-1" pitchFamily="18" charset="0"/>
              </a:rPr>
              <a:t>tv,fwef;qihfESihf</a:t>
            </a:r>
            <a:r>
              <a:rPr lang="en-US" sz="2000" b="1" dirty="0" smtClean="0">
                <a:latin typeface="Metrix-1" pitchFamily="18" charset="0"/>
              </a:rPr>
              <a:t> </a:t>
            </a:r>
            <a:r>
              <a:rPr lang="en-US" sz="2000" b="1" dirty="0" err="1" smtClean="0">
                <a:latin typeface="Metrix-1" pitchFamily="18" charset="0"/>
              </a:rPr>
              <a:t>txufwef;qihf</a:t>
            </a:r>
            <a:r>
              <a:rPr lang="en-US" sz="2000" b="1" dirty="0" smtClean="0">
                <a:latin typeface="Metrix-1" pitchFamily="18" charset="0"/>
              </a:rPr>
              <a:t> </a:t>
            </a:r>
            <a:r>
              <a:rPr lang="en-US" sz="2000" b="1" dirty="0" err="1" smtClean="0">
                <a:latin typeface="Metrix-1" pitchFamily="18" charset="0"/>
              </a:rPr>
              <a:t>qufwufaom</a:t>
            </a:r>
            <a:r>
              <a:rPr lang="en-US" sz="2000" b="1" dirty="0" smtClean="0">
                <a:latin typeface="Metrix-1" pitchFamily="18" charset="0"/>
              </a:rPr>
              <a:t> </a:t>
            </a:r>
            <a:r>
              <a:rPr lang="en-US" sz="2000" b="1" dirty="0" err="1" smtClean="0">
                <a:latin typeface="Metrix-1" pitchFamily="18" charset="0"/>
              </a:rPr>
              <a:t>ausmif;om</a:t>
            </a:r>
            <a:r>
              <a:rPr lang="en-US" sz="2000" b="1" dirty="0" smtClean="0">
                <a:latin typeface="Metrix-1" pitchFamily="18" charset="0"/>
              </a:rPr>
              <a:t>;^</a:t>
            </a:r>
            <a:r>
              <a:rPr lang="en-US" sz="2000" b="1" dirty="0" err="1" smtClean="0">
                <a:latin typeface="Metrix-1" pitchFamily="18" charset="0"/>
              </a:rPr>
              <a:t>ol</a:t>
            </a:r>
            <a:r>
              <a:rPr lang="en-US" sz="2000" b="1" dirty="0" smtClean="0">
                <a:latin typeface="Metrix-1" pitchFamily="18" charset="0"/>
              </a:rPr>
              <a:t> OD;&amp;</a:t>
            </a:r>
            <a:endParaRPr lang="en-US" sz="2000" b="1" dirty="0">
              <a:latin typeface="Metrix-1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48100" y="5464314"/>
            <a:ext cx="1104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Metrix-1" pitchFamily="18" charset="0"/>
              </a:rPr>
              <a:t>e0rwef;</a:t>
            </a:r>
          </a:p>
          <a:p>
            <a:r>
              <a:rPr lang="en-US" sz="2000" dirty="0" smtClean="0">
                <a:latin typeface="Metrix-1" pitchFamily="18" charset="0"/>
              </a:rPr>
              <a:t>e0rwef;</a:t>
            </a:r>
            <a:endParaRPr lang="en-US" sz="2000" dirty="0">
              <a:latin typeface="Metrix-1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876800" y="5083314"/>
            <a:ext cx="990600" cy="1015663"/>
            <a:chOff x="2133600" y="5257800"/>
            <a:chExt cx="990600" cy="1015663"/>
          </a:xfrm>
        </p:grpSpPr>
        <p:sp>
          <p:nvSpPr>
            <p:cNvPr id="17" name="TextBox 16"/>
            <p:cNvSpPr txBox="1"/>
            <p:nvPr/>
          </p:nvSpPr>
          <p:spPr>
            <a:xfrm>
              <a:off x="2133600" y="5257800"/>
              <a:ext cx="990600" cy="10156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tabLst>
                  <a:tab pos="569913" algn="l"/>
                </a:tabLst>
              </a:pPr>
              <a:r>
                <a:rPr lang="en-US" sz="2000" b="1" dirty="0" smtClean="0">
                  <a:latin typeface="Metrix-1" pitchFamily="18" charset="0"/>
                </a:rPr>
                <a:t> y	r</a:t>
              </a:r>
            </a:p>
            <a:p>
              <a:pPr>
                <a:tabLst>
                  <a:tab pos="569913" algn="l"/>
                </a:tabLst>
              </a:pPr>
              <a:endParaRPr lang="en-US" sz="2000" b="1" dirty="0" smtClean="0">
                <a:latin typeface="Metrix-1" pitchFamily="18" charset="0"/>
              </a:endParaRPr>
            </a:p>
            <a:p>
              <a:pPr>
                <a:tabLst>
                  <a:tab pos="569913" algn="l"/>
                </a:tabLst>
              </a:pPr>
              <a:endParaRPr lang="en-US" sz="2000" b="1" dirty="0" smtClean="0">
                <a:latin typeface="Metrix-1" pitchFamily="18" charset="0"/>
              </a:endParaRPr>
            </a:p>
          </p:txBody>
        </p:sp>
        <p:cxnSp>
          <p:nvCxnSpPr>
            <p:cNvPr id="18" name="Straight Connector 17"/>
            <p:cNvCxnSpPr>
              <a:stCxn id="17" idx="0"/>
              <a:endCxn id="17" idx="2"/>
            </p:cNvCxnSpPr>
            <p:nvPr/>
          </p:nvCxnSpPr>
          <p:spPr>
            <a:xfrm>
              <a:off x="2628900" y="5257800"/>
              <a:ext cx="0" cy="10156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133600" y="5638800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133600" y="5955475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6400800" y="5464314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Metrix-1" pitchFamily="18" charset="0"/>
              </a:rPr>
              <a:t>'</a:t>
            </a:r>
            <a:r>
              <a:rPr lang="en-US" sz="2000" dirty="0" err="1" smtClean="0">
                <a:latin typeface="Metrix-1" pitchFamily="18" charset="0"/>
              </a:rPr>
              <a:t>orwef</a:t>
            </a:r>
            <a:r>
              <a:rPr lang="en-US" sz="2000" dirty="0" smtClean="0">
                <a:latin typeface="Metrix-1" pitchFamily="18" charset="0"/>
              </a:rPr>
              <a:t>;</a:t>
            </a:r>
          </a:p>
          <a:p>
            <a:r>
              <a:rPr lang="en-US" sz="2000" dirty="0" smtClean="0">
                <a:latin typeface="Metrix-1" pitchFamily="18" charset="0"/>
              </a:rPr>
              <a:t>'</a:t>
            </a:r>
            <a:r>
              <a:rPr lang="en-US" sz="2000" dirty="0" err="1" smtClean="0">
                <a:latin typeface="Metrix-1" pitchFamily="18" charset="0"/>
              </a:rPr>
              <a:t>orwef</a:t>
            </a:r>
            <a:r>
              <a:rPr lang="en-US" sz="2000" dirty="0" smtClean="0">
                <a:latin typeface="Metrix-1" pitchFamily="18" charset="0"/>
              </a:rPr>
              <a:t>;</a:t>
            </a:r>
            <a:endParaRPr lang="en-US" sz="2000" dirty="0">
              <a:latin typeface="Metrix-1" pitchFamily="18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7543800" y="5083314"/>
            <a:ext cx="990600" cy="1015663"/>
            <a:chOff x="2133600" y="5257800"/>
            <a:chExt cx="990600" cy="1015663"/>
          </a:xfrm>
        </p:grpSpPr>
        <p:sp>
          <p:nvSpPr>
            <p:cNvPr id="23" name="TextBox 22"/>
            <p:cNvSpPr txBox="1"/>
            <p:nvPr/>
          </p:nvSpPr>
          <p:spPr>
            <a:xfrm>
              <a:off x="2133600" y="5257800"/>
              <a:ext cx="990600" cy="10156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tabLst>
                  <a:tab pos="569913" algn="l"/>
                </a:tabLst>
              </a:pPr>
              <a:r>
                <a:rPr lang="en-US" sz="2000" b="1" dirty="0" smtClean="0">
                  <a:latin typeface="Metrix-1" pitchFamily="18" charset="0"/>
                </a:rPr>
                <a:t> y	r</a:t>
              </a:r>
            </a:p>
            <a:p>
              <a:pPr>
                <a:tabLst>
                  <a:tab pos="569913" algn="l"/>
                </a:tabLst>
              </a:pPr>
              <a:endParaRPr lang="en-US" sz="2000" b="1" dirty="0" smtClean="0">
                <a:latin typeface="Metrix-1" pitchFamily="18" charset="0"/>
              </a:endParaRPr>
            </a:p>
            <a:p>
              <a:pPr>
                <a:tabLst>
                  <a:tab pos="569913" algn="l"/>
                </a:tabLst>
              </a:pPr>
              <a:endParaRPr lang="en-US" sz="2000" b="1" dirty="0" smtClean="0">
                <a:latin typeface="Metrix-1" pitchFamily="18" charset="0"/>
              </a:endParaRPr>
            </a:p>
          </p:txBody>
        </p:sp>
        <p:cxnSp>
          <p:nvCxnSpPr>
            <p:cNvPr id="24" name="Straight Connector 23"/>
            <p:cNvCxnSpPr>
              <a:stCxn id="23" idx="0"/>
              <a:endCxn id="23" idx="2"/>
            </p:cNvCxnSpPr>
            <p:nvPr/>
          </p:nvCxnSpPr>
          <p:spPr>
            <a:xfrm>
              <a:off x="2628900" y="5257800"/>
              <a:ext cx="0" cy="10156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133600" y="5638800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133600" y="5955475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1066800" y="6381690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Metrix-1" pitchFamily="18" charset="0"/>
              </a:rPr>
              <a:t>NrdKUe,fBuD;Muyfa</a:t>
            </a:r>
            <a:r>
              <a:rPr lang="en-US" sz="2000" dirty="0" smtClean="0">
                <a:latin typeface="Metrix-1" pitchFamily="18" charset="0"/>
              </a:rPr>
              <a:t>&amp;;rª;</a:t>
            </a:r>
            <a:r>
              <a:rPr lang="en-US" sz="2000" dirty="0" err="1" smtClean="0">
                <a:latin typeface="Metrix-1" pitchFamily="18" charset="0"/>
              </a:rPr>
              <a:t>rsm;vufrSwf</a:t>
            </a:r>
            <a:endParaRPr lang="en-US" sz="2000" dirty="0">
              <a:latin typeface="Metrix-1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34000" y="6400800"/>
            <a:ext cx="2781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Metrix-1" pitchFamily="18" charset="0"/>
              </a:rPr>
              <a:t>N</a:t>
            </a:r>
            <a:r>
              <a:rPr lang="en-US" sz="2000" dirty="0" err="1" smtClean="0">
                <a:latin typeface="Metrix-1" pitchFamily="18" charset="0"/>
              </a:rPr>
              <a:t>rdKUe,fynma</a:t>
            </a:r>
            <a:r>
              <a:rPr lang="en-US" sz="2000" dirty="0" smtClean="0">
                <a:latin typeface="Metrix-1" pitchFamily="18" charset="0"/>
              </a:rPr>
              <a:t>&amp;;rª;</a:t>
            </a:r>
            <a:r>
              <a:rPr lang="en-US" sz="2000" dirty="0" err="1" smtClean="0">
                <a:latin typeface="Metrix-1" pitchFamily="18" charset="0"/>
              </a:rPr>
              <a:t>vufrSwf</a:t>
            </a:r>
            <a:endParaRPr lang="en-US" sz="2000" dirty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149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4" grpId="0"/>
      <p:bldP spid="15" grpId="0"/>
      <p:bldP spid="21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676822"/>
              </p:ext>
            </p:extLst>
          </p:nvPr>
        </p:nvGraphicFramePr>
        <p:xfrm>
          <a:off x="228600" y="304801"/>
          <a:ext cx="8610599" cy="6063938"/>
        </p:xfrm>
        <a:graphic>
          <a:graphicData uri="http://schemas.openxmlformats.org/drawingml/2006/table">
            <a:tbl>
              <a:tblPr/>
              <a:tblGrid>
                <a:gridCol w="229463"/>
                <a:gridCol w="866432"/>
                <a:gridCol w="157546"/>
                <a:gridCol w="378614"/>
                <a:gridCol w="378614"/>
                <a:gridCol w="378614"/>
                <a:gridCol w="378614"/>
                <a:gridCol w="424507"/>
                <a:gridCol w="507686"/>
                <a:gridCol w="401561"/>
                <a:gridCol w="504818"/>
                <a:gridCol w="401561"/>
                <a:gridCol w="458927"/>
                <a:gridCol w="413032"/>
                <a:gridCol w="527764"/>
                <a:gridCol w="378614"/>
                <a:gridCol w="378614"/>
                <a:gridCol w="344195"/>
                <a:gridCol w="344195"/>
                <a:gridCol w="378614"/>
                <a:gridCol w="378614"/>
              </a:tblGrid>
              <a:tr h="179054"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yHkpH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(11-c)</a:t>
                      </a: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194">
                <a:tc gridSpan="21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------------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wdkif;a'oBuD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;^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jynfe,f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---------------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NrdKUe,f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0194">
                <a:tc gridSpan="21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---------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ckESpf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? ------------ v?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ausmif;jyifyrlvwef;ynma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&amp;;aqmif½GufrIrSwfwrf;</a:t>
                      </a: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7526"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05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pOf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pcef;trnf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ppfaq;onhftBudrf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tm[m&amp;auR;arG;jcif;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ypönf;aiGaMu;yHhydk;rI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oifwef;om;OD;a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&amp;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90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R.M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T.M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,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ckv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,ckvtxd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,ckv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,ckvtxd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yxrqihf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'kwd,qihf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90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,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ckv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,ckxd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,ckv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,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ckxd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tBudrf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wefzdk;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tBudrf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wefzdk;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tBudrf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wefzdk;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tBudrf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wefzdk;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ESpfp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,ckv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xGuf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ESpfp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,ckv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xGuf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2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2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2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2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2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2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2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2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2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25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pkpkaygif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;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592" marR="5592" marT="5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-Win---Kalaw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-Win---Kalaw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0259"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Metrix-1" pitchFamily="18" charset="0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rSwfcsuf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/    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 pitchFamily="18" charset="0"/>
                        </a:rPr>
                        <a:t>vpOfvcsKyfpm&amp;if;ESihftwlyl;wGJay;ydkY&amp;ef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Metrix-1" pitchFamily="18" charset="0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054"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BuD;Muyfa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&amp;;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rSL;trnf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BuD;Muyf&amp;efwm0efcGJay;xm;aompcef;rsm;trnf</a:t>
                      </a: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vufrSwf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526"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6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1/</a:t>
                      </a: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-----------------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baseline="-25000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-------------------------------------------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-------------------------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vufrSwf</a:t>
                      </a: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baseline="-25000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----------------------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76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2/</a:t>
                      </a: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-----------------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baseline="-25000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-------------------------------------------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-------------------------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NrdKUe,fynma&amp;;rSL;</a:t>
                      </a: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baseline="-25000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----------------------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76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3/</a:t>
                      </a: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-----------------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baseline="-25000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-------------------------------------------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-------------------------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50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467600" y="22860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Metrix-1" pitchFamily="18" charset="0"/>
              </a:rPr>
              <a:t>yHkpH</a:t>
            </a:r>
            <a:r>
              <a:rPr lang="en-US" sz="2000" dirty="0" smtClean="0">
                <a:latin typeface="Metrix-1" pitchFamily="18" charset="0"/>
              </a:rPr>
              <a:t> (11-c)</a:t>
            </a:r>
            <a:endParaRPr lang="en-US" sz="2000" dirty="0">
              <a:latin typeface="Metrix-1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882651"/>
              </p:ext>
            </p:extLst>
          </p:nvPr>
        </p:nvGraphicFramePr>
        <p:xfrm>
          <a:off x="228600" y="1734820"/>
          <a:ext cx="8727438" cy="4437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038"/>
                <a:gridCol w="1371600"/>
                <a:gridCol w="838200"/>
                <a:gridCol w="838200"/>
                <a:gridCol w="838200"/>
                <a:gridCol w="838200"/>
                <a:gridCol w="838200"/>
                <a:gridCol w="838200"/>
                <a:gridCol w="990600"/>
                <a:gridCol w="762000"/>
              </a:tblGrid>
              <a:tr h="320040">
                <a:tc rowSpan="3">
                  <a:txBody>
                    <a:bodyPr/>
                    <a:lstStyle/>
                    <a:p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pOf</a:t>
                      </a:r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pcef;trnf</a:t>
                      </a:r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ppfaq;onhftBudrf</a:t>
                      </a:r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tm[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m&amp;auR;arG;jcif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6078">
                <a:tc vMerge="1"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RM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,</a:t>
                      </a:r>
                      <a:r>
                        <a:rPr lang="en-US" sz="22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ckv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,</a:t>
                      </a:r>
                      <a:r>
                        <a:rPr lang="en-US" sz="22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ckvtxd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,</a:t>
                      </a:r>
                      <a:r>
                        <a:rPr lang="en-US" sz="22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ckv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,</a:t>
                      </a:r>
                      <a:r>
                        <a:rPr lang="en-US" sz="22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ckxd</a:t>
                      </a: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,</a:t>
                      </a:r>
                      <a:r>
                        <a:rPr lang="en-US" sz="22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ckv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,</a:t>
                      </a:r>
                      <a:r>
                        <a:rPr lang="en-US" sz="22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ckxd</a:t>
                      </a: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tBudrf</a:t>
                      </a: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wefzdk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sz="22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tBudrf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r>
                        <a:rPr lang="en-US" sz="22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wefzdk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340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pkpkaygif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240177"/>
              </p:ext>
            </p:extLst>
          </p:nvPr>
        </p:nvGraphicFramePr>
        <p:xfrm>
          <a:off x="152400" y="0"/>
          <a:ext cx="8686800" cy="1689307"/>
        </p:xfrm>
        <a:graphic>
          <a:graphicData uri="http://schemas.openxmlformats.org/drawingml/2006/table">
            <a:tbl>
              <a:tblPr/>
              <a:tblGrid>
                <a:gridCol w="134773"/>
                <a:gridCol w="889435"/>
                <a:gridCol w="161729"/>
                <a:gridCol w="388666"/>
                <a:gridCol w="388666"/>
                <a:gridCol w="388666"/>
                <a:gridCol w="388666"/>
                <a:gridCol w="435777"/>
                <a:gridCol w="521164"/>
                <a:gridCol w="412222"/>
                <a:gridCol w="518220"/>
                <a:gridCol w="412222"/>
                <a:gridCol w="471111"/>
                <a:gridCol w="423997"/>
                <a:gridCol w="541775"/>
                <a:gridCol w="388666"/>
                <a:gridCol w="388666"/>
                <a:gridCol w="353333"/>
                <a:gridCol w="353333"/>
                <a:gridCol w="388666"/>
                <a:gridCol w="337047"/>
              </a:tblGrid>
              <a:tr h="1119821">
                <a:tc gridSpan="21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------------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wdkif;a'oBuD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;^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jynfe,f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---------------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NrdKUe,f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9948">
                <a:tc gridSpan="21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---------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ckESpf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? ------------ v?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ausmif;jyifyrlvwef;ynma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&amp;;aqmif½GufrIrSwfwrf;</a:t>
                      </a: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953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5592" marR="5592" marT="55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5977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62800" y="1332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Metrix-1" pitchFamily="18" charset="0"/>
              </a:rPr>
              <a:t>yHkpH</a:t>
            </a:r>
            <a:r>
              <a:rPr lang="en-US" sz="2000" dirty="0" smtClean="0">
                <a:latin typeface="Metrix-1" pitchFamily="18" charset="0"/>
              </a:rPr>
              <a:t> (11-c)</a:t>
            </a:r>
            <a:r>
              <a:rPr lang="en-US" sz="2000" dirty="0" err="1" smtClean="0">
                <a:latin typeface="Metrix-1" pitchFamily="18" charset="0"/>
              </a:rPr>
              <a:t>tquf</a:t>
            </a:r>
            <a:endParaRPr lang="en-US" sz="2000" dirty="0">
              <a:latin typeface="Metrix-1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996883"/>
              </p:ext>
            </p:extLst>
          </p:nvPr>
        </p:nvGraphicFramePr>
        <p:xfrm>
          <a:off x="152400" y="609600"/>
          <a:ext cx="8840471" cy="385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914400"/>
                <a:gridCol w="685800"/>
                <a:gridCol w="762000"/>
                <a:gridCol w="762000"/>
                <a:gridCol w="609600"/>
                <a:gridCol w="762000"/>
                <a:gridCol w="798831"/>
                <a:gridCol w="726440"/>
                <a:gridCol w="846355"/>
                <a:gridCol w="830045"/>
              </a:tblGrid>
              <a:tr h="320040">
                <a:tc rowSpan="3"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pcef;trnf</a:t>
                      </a:r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ypönf;aiGaMu;yHhydk;rI</a:t>
                      </a:r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oifwef;om;OD;a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&amp;</a:t>
                      </a:r>
                      <a:endParaRPr lang="en-US" sz="20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6078">
                <a:tc vMerge="1"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,</a:t>
                      </a: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ckv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,</a:t>
                      </a: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ckvtxd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yxrqihf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'</a:t>
                      </a: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kwd,qihf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tBudrf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wefzdk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tBudrf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wefzdk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ESpfp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,</a:t>
                      </a: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ckv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xGuf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Metrix-1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ESpfp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,</a:t>
                      </a: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ckv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xGuf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Metrix-1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</a:pPr>
                      <a:endParaRPr lang="en-US" sz="22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4800" y="4549914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 smtClean="0">
                <a:latin typeface="Metrix-1" pitchFamily="18" charset="0"/>
              </a:rPr>
              <a:t>rSwfcsuf</a:t>
            </a:r>
            <a:r>
              <a:rPr lang="en-US" sz="2200" b="1" dirty="0" smtClean="0">
                <a:latin typeface="Metrix-1" pitchFamily="18" charset="0"/>
              </a:rPr>
              <a:t>/	</a:t>
            </a:r>
            <a:r>
              <a:rPr lang="en-US" sz="2200" b="1" dirty="0" err="1" smtClean="0">
                <a:latin typeface="Metrix-1" pitchFamily="18" charset="0"/>
              </a:rPr>
              <a:t>vpOfvcsKyfpm&amp;if;ESihftwlyl;wGJay;ydkY&amp;ef</a:t>
            </a:r>
            <a:endParaRPr lang="en-US" sz="2200" b="1" dirty="0">
              <a:latin typeface="Metrix-1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5083314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Metrix-1" pitchFamily="18" charset="0"/>
              </a:rPr>
              <a:t>BuD;Muyfa</a:t>
            </a:r>
            <a:r>
              <a:rPr lang="en-US" sz="2000" dirty="0" smtClean="0">
                <a:latin typeface="Metrix-1" pitchFamily="18" charset="0"/>
              </a:rPr>
              <a:t>&amp;;rª;</a:t>
            </a:r>
            <a:r>
              <a:rPr lang="en-US" sz="2000" dirty="0" err="1" smtClean="0">
                <a:latin typeface="Metrix-1" pitchFamily="18" charset="0"/>
              </a:rPr>
              <a:t>trnf</a:t>
            </a:r>
            <a:endParaRPr lang="en-US" sz="2000" dirty="0">
              <a:latin typeface="Metrix-1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81200" y="5083314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Metrix-1" pitchFamily="18" charset="0"/>
              </a:rPr>
              <a:t>BuD;Muyf&amp;efwm0efcGJay;xm;aom</a:t>
            </a:r>
          </a:p>
          <a:p>
            <a:pPr algn="ctr"/>
            <a:r>
              <a:rPr lang="en-US" sz="2000" dirty="0" err="1" smtClean="0">
                <a:latin typeface="Metrix-1" pitchFamily="18" charset="0"/>
              </a:rPr>
              <a:t>pcef;rsm;trnf</a:t>
            </a:r>
            <a:endParaRPr lang="en-US" sz="2000" dirty="0">
              <a:latin typeface="Metrix-1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00600" y="5083314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Metrix-1" pitchFamily="18" charset="0"/>
              </a:rPr>
              <a:t>   </a:t>
            </a:r>
            <a:r>
              <a:rPr lang="en-US" sz="2000" dirty="0" err="1" smtClean="0">
                <a:latin typeface="Metrix-1" pitchFamily="18" charset="0"/>
              </a:rPr>
              <a:t>vufrSwf</a:t>
            </a:r>
            <a:endParaRPr lang="en-US" sz="2000" dirty="0">
              <a:latin typeface="Metrix-1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5648390"/>
            <a:ext cx="236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Metrix-1" pitchFamily="18" charset="0"/>
              </a:rPr>
              <a:t>1/ </a:t>
            </a:r>
            <a:r>
              <a:rPr lang="en-US" sz="2000" baseline="-25000" dirty="0" smtClean="0">
                <a:latin typeface="Metrix-1" pitchFamily="18" charset="0"/>
              </a:rPr>
              <a:t>-------------</a:t>
            </a:r>
          </a:p>
          <a:p>
            <a:r>
              <a:rPr lang="en-US" sz="2000" dirty="0" smtClean="0">
                <a:latin typeface="Metrix-1" pitchFamily="18" charset="0"/>
              </a:rPr>
              <a:t>2/ </a:t>
            </a:r>
            <a:r>
              <a:rPr lang="en-US" sz="2000" baseline="-25000" dirty="0" smtClean="0">
                <a:latin typeface="Metrix-1" pitchFamily="18" charset="0"/>
              </a:rPr>
              <a:t>-------------</a:t>
            </a:r>
          </a:p>
          <a:p>
            <a:r>
              <a:rPr lang="en-US" sz="2000" dirty="0" smtClean="0">
                <a:latin typeface="Metrix-1" pitchFamily="18" charset="0"/>
              </a:rPr>
              <a:t>3/ </a:t>
            </a:r>
            <a:r>
              <a:rPr lang="en-US" sz="2000" baseline="-25000" dirty="0" smtClean="0">
                <a:latin typeface="Metrix-1" pitchFamily="18" charset="0"/>
              </a:rPr>
              <a:t>-------------</a:t>
            </a:r>
            <a:endParaRPr lang="en-US" sz="2000" baseline="-25000" dirty="0">
              <a:latin typeface="Metrix-1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81200" y="5642437"/>
            <a:ext cx="236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Metrix-1" pitchFamily="18" charset="0"/>
              </a:rPr>
              <a:t> </a:t>
            </a:r>
            <a:r>
              <a:rPr lang="en-US" sz="2000" baseline="-25000" dirty="0" smtClean="0">
                <a:latin typeface="Metrix-1" pitchFamily="18" charset="0"/>
              </a:rPr>
              <a:t>-------------------------</a:t>
            </a:r>
          </a:p>
          <a:p>
            <a:r>
              <a:rPr lang="en-US" sz="2000" dirty="0" smtClean="0">
                <a:latin typeface="Metrix-1" pitchFamily="18" charset="0"/>
              </a:rPr>
              <a:t> </a:t>
            </a:r>
            <a:r>
              <a:rPr lang="en-US" sz="2000" baseline="-25000" dirty="0" smtClean="0">
                <a:latin typeface="Metrix-1" pitchFamily="18" charset="0"/>
              </a:rPr>
              <a:t>-------------------------</a:t>
            </a:r>
          </a:p>
          <a:p>
            <a:r>
              <a:rPr lang="en-US" sz="2000" dirty="0" smtClean="0">
                <a:latin typeface="Metrix-1" pitchFamily="18" charset="0"/>
              </a:rPr>
              <a:t> </a:t>
            </a:r>
            <a:r>
              <a:rPr lang="en-US" sz="2000" baseline="-25000" dirty="0" smtClean="0">
                <a:latin typeface="Metrix-1" pitchFamily="18" charset="0"/>
              </a:rPr>
              <a:t>-------------------------</a:t>
            </a:r>
            <a:endParaRPr lang="en-US" sz="2000" baseline="-25000" dirty="0">
              <a:latin typeface="Metrix-1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95800" y="5638800"/>
            <a:ext cx="21068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Metrix-1" pitchFamily="18" charset="0"/>
              </a:rPr>
              <a:t> </a:t>
            </a:r>
            <a:r>
              <a:rPr lang="en-US" sz="2000" baseline="-25000" dirty="0" smtClean="0">
                <a:latin typeface="Metrix-1" pitchFamily="18" charset="0"/>
              </a:rPr>
              <a:t>----------------------</a:t>
            </a:r>
          </a:p>
          <a:p>
            <a:r>
              <a:rPr lang="en-US" sz="2000" dirty="0" smtClean="0">
                <a:latin typeface="Metrix-1" pitchFamily="18" charset="0"/>
              </a:rPr>
              <a:t> </a:t>
            </a:r>
            <a:r>
              <a:rPr lang="en-US" sz="2000" baseline="-25000" dirty="0" smtClean="0">
                <a:latin typeface="Metrix-1" pitchFamily="18" charset="0"/>
              </a:rPr>
              <a:t>----------------------</a:t>
            </a:r>
          </a:p>
          <a:p>
            <a:r>
              <a:rPr lang="en-US" sz="2000" dirty="0" smtClean="0">
                <a:latin typeface="Metrix-1" pitchFamily="18" charset="0"/>
              </a:rPr>
              <a:t> </a:t>
            </a:r>
            <a:r>
              <a:rPr lang="en-US" sz="2000" baseline="-25000" dirty="0" smtClean="0">
                <a:latin typeface="Metrix-1" pitchFamily="18" charset="0"/>
              </a:rPr>
              <a:t>----------------------</a:t>
            </a:r>
            <a:endParaRPr lang="en-US" sz="2000" baseline="-25000" dirty="0">
              <a:latin typeface="Metrix-1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53200" y="564375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Metrix-1" pitchFamily="18" charset="0"/>
              </a:rPr>
              <a:t>vufrSwf</a:t>
            </a:r>
            <a:r>
              <a:rPr lang="en-US" sz="2000" dirty="0" smtClean="0">
                <a:latin typeface="Metrix-1" pitchFamily="18" charset="0"/>
              </a:rPr>
              <a:t> </a:t>
            </a:r>
            <a:r>
              <a:rPr lang="en-US" sz="2000" baseline="-25000" dirty="0" smtClean="0">
                <a:latin typeface="Metrix-1" pitchFamily="18" charset="0"/>
              </a:rPr>
              <a:t>---------------</a:t>
            </a:r>
          </a:p>
          <a:p>
            <a:r>
              <a:rPr lang="en-US" sz="2000" dirty="0" err="1" smtClean="0">
                <a:latin typeface="Metrix-1" pitchFamily="18" charset="0"/>
              </a:rPr>
              <a:t>NrdKUe,fynma</a:t>
            </a:r>
            <a:r>
              <a:rPr lang="en-US" sz="2000" dirty="0" smtClean="0">
                <a:latin typeface="Metrix-1" pitchFamily="18" charset="0"/>
              </a:rPr>
              <a:t>&amp;;rª;</a:t>
            </a:r>
            <a:r>
              <a:rPr lang="en-US" sz="2000" baseline="-25000" dirty="0" smtClean="0">
                <a:latin typeface="Metrix-1" pitchFamily="18" charset="0"/>
              </a:rPr>
              <a:t>------------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386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18980"/>
            <a:ext cx="91440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/>
          <a:p>
            <a:pPr algn="ctr"/>
            <a:r>
              <a:rPr lang="en-US" sz="4500" b="1" baseline="-250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  <a:cs typeface="Arial" pitchFamily="34" charset="0"/>
              </a:rPr>
              <a:t>BuD;Muyfa</a:t>
            </a:r>
            <a:r>
              <a:rPr lang="en-US" sz="4500" b="1" baseline="-25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  <a:cs typeface="Arial" pitchFamily="34" charset="0"/>
              </a:rPr>
              <a:t>&amp;;</a:t>
            </a:r>
            <a:r>
              <a:rPr lang="en-US" sz="4500" b="1" baseline="-250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  <a:cs typeface="Arial" pitchFamily="34" charset="0"/>
              </a:rPr>
              <a:t>rSL;rsm;tav;xm;aqmif&amp;Guf&amp;ef</a:t>
            </a:r>
            <a:endParaRPr lang="en-US" sz="4500" b="1" baseline="-25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trix-1" pitchFamily="18" charset="0"/>
              <a:cs typeface="Arial" pitchFamily="34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6200" y="1435100"/>
            <a:ext cx="2057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3600" dirty="0" err="1" smtClean="0">
                <a:solidFill>
                  <a:prstClr val="black"/>
                </a:solidFill>
                <a:latin typeface="Metrix-1" pitchFamily="18" charset="0"/>
              </a:rPr>
              <a:t>vpOfaqmif&amp;Guf&amp;ef</a:t>
            </a:r>
            <a:endParaRPr lang="en-US" sz="3600" dirty="0">
              <a:solidFill>
                <a:prstClr val="black"/>
              </a:solidFill>
              <a:latin typeface="Metrix-1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057400" y="1295400"/>
            <a:ext cx="7543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3600" dirty="0" smtClean="0">
                <a:solidFill>
                  <a:prstClr val="black"/>
                </a:solidFill>
                <a:latin typeface="Metrix-1" pitchFamily="18" charset="0"/>
              </a:rPr>
              <a:t>1/	</a:t>
            </a:r>
            <a:r>
              <a:rPr lang="en-US" sz="3600" dirty="0" err="1" smtClean="0">
                <a:solidFill>
                  <a:prstClr val="black"/>
                </a:solidFill>
                <a:latin typeface="Metrix-1" pitchFamily="18" charset="0"/>
              </a:rPr>
              <a:t>vukefjyD</a:t>
            </a:r>
            <a:r>
              <a:rPr lang="en-US" sz="3600" dirty="0" smtClean="0">
                <a:solidFill>
                  <a:prstClr val="black"/>
                </a:solidFill>
                <a:latin typeface="Metrix-1" pitchFamily="18" charset="0"/>
              </a:rPr>
              <a:t>; 1 </a:t>
            </a:r>
            <a:r>
              <a:rPr lang="en-US" sz="3600" dirty="0" err="1" smtClean="0">
                <a:solidFill>
                  <a:prstClr val="black"/>
                </a:solidFill>
                <a:latin typeface="Metrix-1" pitchFamily="18" charset="0"/>
              </a:rPr>
              <a:t>ywftwGif;aqmif&amp;GufNyD</a:t>
            </a:r>
            <a:r>
              <a:rPr lang="en-US" sz="3600" dirty="0" smtClean="0">
                <a:solidFill>
                  <a:prstClr val="black"/>
                </a:solidFill>
                <a:latin typeface="Metrix-1" pitchFamily="18" charset="0"/>
              </a:rPr>
              <a:t>;</a:t>
            </a:r>
            <a:r>
              <a:rPr lang="en-US" sz="3600" baseline="0" dirty="0" smtClean="0">
                <a:solidFill>
                  <a:prstClr val="black"/>
                </a:solidFill>
                <a:latin typeface="Metrix-1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DAE </a:t>
            </a:r>
            <a:r>
              <a:rPr lang="en-US" sz="3600" dirty="0" err="1" smtClean="0">
                <a:solidFill>
                  <a:prstClr val="black"/>
                </a:solidFill>
                <a:latin typeface="Metrix-1" pitchFamily="18" charset="0"/>
              </a:rPr>
              <a:t>ESihf</a:t>
            </a:r>
            <a:r>
              <a:rPr lang="en-US" sz="3600" dirty="0" smtClean="0">
                <a:solidFill>
                  <a:prstClr val="black"/>
                </a:solidFill>
                <a:latin typeface="Metrix-1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LRC </a:t>
            </a:r>
            <a:r>
              <a:rPr lang="en-US" sz="3600" dirty="0" err="1" smtClean="0">
                <a:solidFill>
                  <a:prstClr val="black"/>
                </a:solidFill>
                <a:latin typeface="Metrix-1" pitchFamily="18" charset="0"/>
              </a:rPr>
              <a:t>odkUay;ydkU&amp;ef</a:t>
            </a:r>
            <a:r>
              <a:rPr lang="en-US" sz="3600" dirty="0" smtClean="0">
                <a:solidFill>
                  <a:prstClr val="black"/>
                </a:solidFill>
                <a:latin typeface="Metrix-1" pitchFamily="18" charset="0"/>
              </a:rPr>
              <a:t>/</a:t>
            </a:r>
            <a:endParaRPr lang="en-US" sz="3600" dirty="0">
              <a:solidFill>
                <a:prstClr val="black"/>
              </a:solidFill>
              <a:latin typeface="Metrix-1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057400" y="2819400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3600" dirty="0">
                <a:solidFill>
                  <a:prstClr val="black"/>
                </a:solidFill>
                <a:latin typeface="Metrix-1" pitchFamily="18" charset="0"/>
              </a:rPr>
              <a:t>3/	</a:t>
            </a:r>
            <a:r>
              <a:rPr lang="en-US" sz="3600" dirty="0" smtClean="0">
                <a:solidFill>
                  <a:prstClr val="black"/>
                </a:solidFill>
                <a:latin typeface="Metrix-1" pitchFamily="18" charset="0"/>
              </a:rPr>
              <a:t>tm[m&amp;tvSL½Sif? apwem½Sifrsm;&amp;½Sda&amp;;pnf;½Hk;qmif½Guf&amp;ef/</a:t>
            </a:r>
            <a:endParaRPr lang="en-US" sz="3600" dirty="0">
              <a:solidFill>
                <a:prstClr val="black"/>
              </a:solidFill>
              <a:latin typeface="Metrix-1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057400" y="3505200"/>
            <a:ext cx="6172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3600" dirty="0">
                <a:solidFill>
                  <a:prstClr val="black"/>
                </a:solidFill>
                <a:latin typeface="Metrix-1" pitchFamily="18" charset="0"/>
              </a:rPr>
              <a:t>4/	</a:t>
            </a:r>
            <a:r>
              <a:rPr lang="en-US" sz="3600" dirty="0" err="1" smtClean="0">
                <a:solidFill>
                  <a:prstClr val="black"/>
                </a:solidFill>
                <a:latin typeface="Metrix-1" pitchFamily="18" charset="0"/>
              </a:rPr>
              <a:t>ausmif;om;rsm</a:t>
            </a:r>
            <a:r>
              <a:rPr lang="en-US" sz="3600" dirty="0" smtClean="0">
                <a:solidFill>
                  <a:prstClr val="black"/>
                </a:solidFill>
                <a:latin typeface="Metrix-1" pitchFamily="18" charset="0"/>
              </a:rPr>
              <a:t>; </a:t>
            </a:r>
            <a:r>
              <a:rPr lang="en-US" sz="3600" dirty="0" err="1" smtClean="0">
                <a:solidFill>
                  <a:prstClr val="black"/>
                </a:solidFill>
                <a:latin typeface="Metrix-1" pitchFamily="18" charset="0"/>
              </a:rPr>
              <a:t>ausmif;aeNrJa</a:t>
            </a:r>
            <a:r>
              <a:rPr lang="en-US" sz="3600" dirty="0" smtClean="0">
                <a:solidFill>
                  <a:prstClr val="black"/>
                </a:solidFill>
                <a:latin typeface="Metrix-1" pitchFamily="18" charset="0"/>
              </a:rPr>
              <a:t>&amp;; pnf;½Hk;aqmif½Guf&amp;ef/</a:t>
            </a:r>
            <a:endParaRPr lang="en-US" sz="3600" dirty="0">
              <a:solidFill>
                <a:prstClr val="black"/>
              </a:solidFill>
              <a:latin typeface="Metrix-1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057400" y="4114800"/>
            <a:ext cx="70104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4488" indent="-344488" eaLnBrk="1" hangingPunct="1">
              <a:tabLst/>
            </a:pPr>
            <a:r>
              <a:rPr lang="en-US" sz="3600" dirty="0">
                <a:solidFill>
                  <a:prstClr val="black"/>
                </a:solidFill>
                <a:latin typeface="Metrix-1" pitchFamily="18" charset="0"/>
              </a:rPr>
              <a:t>5/	(y)</a:t>
            </a:r>
            <a:r>
              <a:rPr lang="en-US" sz="3600" dirty="0" err="1">
                <a:solidFill>
                  <a:prstClr val="black"/>
                </a:solidFill>
                <a:latin typeface="Metrix-1" pitchFamily="18" charset="0"/>
              </a:rPr>
              <a:t>qihf</a:t>
            </a:r>
            <a:r>
              <a:rPr lang="en-US" sz="3600" dirty="0">
                <a:solidFill>
                  <a:prstClr val="black"/>
                </a:solidFill>
                <a:latin typeface="Metrix-1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Metrix-1" pitchFamily="18" charset="0"/>
              </a:rPr>
              <a:t>rS</a:t>
            </a:r>
            <a:r>
              <a:rPr lang="en-US" sz="3600" baseline="0" dirty="0" smtClean="0">
                <a:solidFill>
                  <a:prstClr val="black"/>
                </a:solidFill>
                <a:latin typeface="Metrix-1" pitchFamily="18" charset="0"/>
              </a:rPr>
              <a:t> </a:t>
            </a:r>
            <a:r>
              <a:rPr lang="en-US" sz="3600" dirty="0" smtClean="0">
                <a:solidFill>
                  <a:prstClr val="black"/>
                </a:solidFill>
                <a:latin typeface="Metrix-1" pitchFamily="18" charset="0"/>
              </a:rPr>
              <a:t>('k)</a:t>
            </a:r>
            <a:r>
              <a:rPr lang="en-US" sz="3600" dirty="0" err="1" smtClean="0">
                <a:solidFill>
                  <a:prstClr val="black"/>
                </a:solidFill>
                <a:latin typeface="Metrix-1" pitchFamily="18" charset="0"/>
              </a:rPr>
              <a:t>qihf</a:t>
            </a:r>
            <a:r>
              <a:rPr lang="en-US" sz="3600" dirty="0" smtClean="0">
                <a:solidFill>
                  <a:prstClr val="black"/>
                </a:solidFill>
                <a:latin typeface="Metrix-1" pitchFamily="18" charset="0"/>
              </a:rPr>
              <a:t>? ('k)</a:t>
            </a:r>
            <a:r>
              <a:rPr lang="en-US" sz="3600" dirty="0" err="1" smtClean="0">
                <a:solidFill>
                  <a:prstClr val="black"/>
                </a:solidFill>
                <a:latin typeface="Metrix-1" pitchFamily="18" charset="0"/>
              </a:rPr>
              <a:t>qihfrS</a:t>
            </a:r>
            <a:r>
              <a:rPr lang="en-US" sz="3600" dirty="0" smtClean="0">
                <a:solidFill>
                  <a:prstClr val="black"/>
                </a:solidFill>
                <a:latin typeface="Metrix-1" pitchFamily="18" charset="0"/>
              </a:rPr>
              <a:t> ^</a:t>
            </a:r>
            <a:r>
              <a:rPr lang="en-US" sz="3600" dirty="0" err="1" smtClean="0">
                <a:solidFill>
                  <a:prstClr val="black"/>
                </a:solidFill>
                <a:latin typeface="Metrix-1" pitchFamily="18" charset="0"/>
              </a:rPr>
              <a:t>v,f^xufqihfqufvufwufEdkifa</a:t>
            </a:r>
            <a:r>
              <a:rPr lang="en-US" sz="3600" dirty="0" smtClean="0">
                <a:solidFill>
                  <a:prstClr val="black"/>
                </a:solidFill>
                <a:latin typeface="Metrix-1" pitchFamily="18" charset="0"/>
              </a:rPr>
              <a:t>&amp;; pnf;½Hk;aqmif½Guf&amp;ef/</a:t>
            </a:r>
            <a:endParaRPr lang="en-US" sz="3600" dirty="0">
              <a:solidFill>
                <a:prstClr val="black"/>
              </a:solidFill>
              <a:latin typeface="Metrix-1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057400" y="2133600"/>
            <a:ext cx="6172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tabLst>
                <a:tab pos="342900" algn="l"/>
              </a:tabLst>
              <a:defRPr/>
            </a:pPr>
            <a:r>
              <a:rPr lang="en-US" sz="3600" dirty="0" smtClean="0">
                <a:solidFill>
                  <a:prstClr val="black"/>
                </a:solidFill>
                <a:latin typeface="Metrix-1" pitchFamily="18" charset="0"/>
              </a:rPr>
              <a:t>2/	</a:t>
            </a:r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Facilitator </a:t>
            </a:r>
            <a:r>
              <a:rPr lang="en-US" sz="3600" dirty="0" smtClean="0">
                <a:solidFill>
                  <a:prstClr val="black"/>
                </a:solidFill>
                <a:latin typeface="Metrix-1" pitchFamily="18" charset="0"/>
              </a:rPr>
              <a:t>rsm;aqmif½GufrIudk </a:t>
            </a:r>
            <a:r>
              <a:rPr lang="en-US" sz="3600" dirty="0" err="1" smtClean="0">
                <a:solidFill>
                  <a:prstClr val="black"/>
                </a:solidFill>
                <a:latin typeface="Metrix-1" pitchFamily="18" charset="0"/>
              </a:rPr>
              <a:t>xda&amp;mufpGmBuD;Muyfay</a:t>
            </a:r>
            <a:r>
              <a:rPr lang="en-US" sz="3600" dirty="0" smtClean="0">
                <a:solidFill>
                  <a:prstClr val="black"/>
                </a:solidFill>
                <a:latin typeface="Metrix-1" pitchFamily="18" charset="0"/>
              </a:rPr>
              <a:t>;&amp;</a:t>
            </a:r>
            <a:r>
              <a:rPr lang="en-US" sz="3600" dirty="0" err="1" smtClean="0">
                <a:solidFill>
                  <a:prstClr val="black"/>
                </a:solidFill>
                <a:latin typeface="Metrix-1" pitchFamily="18" charset="0"/>
              </a:rPr>
              <a:t>ef</a:t>
            </a:r>
            <a:r>
              <a:rPr lang="en-US" sz="3600" dirty="0" smtClean="0">
                <a:solidFill>
                  <a:prstClr val="black"/>
                </a:solidFill>
                <a:latin typeface="Metrix-1" pitchFamily="18" charset="0"/>
              </a:rPr>
              <a:t>/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676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438400"/>
            <a:ext cx="8534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 err="1">
                <a:solidFill>
                  <a:srgbClr val="7030A0"/>
                </a:solidFill>
                <a:latin typeface="Metrix-1" pitchFamily="18" charset="0"/>
                <a:cs typeface="Zawgyi-One" pitchFamily="34" charset="0"/>
              </a:rPr>
              <a:t>a</a:t>
            </a:r>
            <a:r>
              <a:rPr lang="en-US" sz="7200" b="1" dirty="0" err="1" smtClean="0">
                <a:solidFill>
                  <a:srgbClr val="7030A0"/>
                </a:solidFill>
                <a:latin typeface="Metrix-1" pitchFamily="18" charset="0"/>
                <a:cs typeface="Zawgyi-One" pitchFamily="34" charset="0"/>
              </a:rPr>
              <a:t>us;Zl;wifygonf</a:t>
            </a:r>
            <a:r>
              <a:rPr lang="en-US" sz="7200" b="1" dirty="0" smtClean="0">
                <a:solidFill>
                  <a:srgbClr val="7030A0"/>
                </a:solidFill>
                <a:latin typeface="Metrix-1" pitchFamily="18" charset="0"/>
                <a:cs typeface="Zawgyi-One" pitchFamily="34" charset="0"/>
              </a:rPr>
              <a:t>/</a:t>
            </a:r>
            <a:endParaRPr lang="en-US" sz="7200" b="1" dirty="0">
              <a:solidFill>
                <a:srgbClr val="7030A0"/>
              </a:solidFill>
              <a:latin typeface="Metrix-1" pitchFamily="18" charset="0"/>
              <a:cs typeface="Zawgyi-One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364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46|13.9|9.6|1.6|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1.3|16.7|2.1|8.3|3|7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79.1|9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14|18.1|25.8|14.6|22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572</Words>
  <Application>Microsoft Office PowerPoint</Application>
  <PresentationFormat>On-screen Show (4:3)</PresentationFormat>
  <Paragraphs>585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131</cp:revision>
  <dcterms:created xsi:type="dcterms:W3CDTF">2020-05-28T17:22:19Z</dcterms:created>
  <dcterms:modified xsi:type="dcterms:W3CDTF">2020-08-17T05:59:46Z</dcterms:modified>
</cp:coreProperties>
</file>