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handoutMasterIdLst>
    <p:handoutMasterId r:id="rId14"/>
  </p:handoutMasterIdLst>
  <p:sldIdLst>
    <p:sldId id="260" r:id="rId4"/>
    <p:sldId id="256" r:id="rId5"/>
    <p:sldId id="257" r:id="rId6"/>
    <p:sldId id="258" r:id="rId7"/>
    <p:sldId id="259" r:id="rId8"/>
    <p:sldId id="262" r:id="rId9"/>
    <p:sldId id="263" r:id="rId10"/>
    <p:sldId id="264" r:id="rId11"/>
    <p:sldId id="265" r:id="rId12"/>
    <p:sldId id="261" r:id="rId1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740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294" y="-108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89267-3606-420B-81D9-D50865F5C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73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D1EF-9D8D-4585-BB95-46E8F3EF0555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F3821-DA02-4392-9F43-968FE750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87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D1EF-9D8D-4585-BB95-46E8F3EF0555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F3821-DA02-4392-9F43-968FE750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73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D1EF-9D8D-4585-BB95-46E8F3EF0555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F3821-DA02-4392-9F43-968FE750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9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D1EF-9D8D-4585-BB95-46E8F3EF0555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F3821-DA02-4392-9F43-968FE750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79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D1EF-9D8D-4585-BB95-46E8F3EF0555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F3821-DA02-4392-9F43-968FE750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41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D1EF-9D8D-4585-BB95-46E8F3EF0555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F3821-DA02-4392-9F43-968FE750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1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D1EF-9D8D-4585-BB95-46E8F3EF0555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F3821-DA02-4392-9F43-968FE750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987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D1EF-9D8D-4585-BB95-46E8F3EF0555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F3821-DA02-4392-9F43-968FE750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74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D1EF-9D8D-4585-BB95-46E8F3EF0555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F3821-DA02-4392-9F43-968FE750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591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D1EF-9D8D-4585-BB95-46E8F3EF0555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F3821-DA02-4392-9F43-968FE750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91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D1EF-9D8D-4585-BB95-46E8F3EF0555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F3821-DA02-4392-9F43-968FE750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161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8823D-D611-4859-8F5C-C256A3F7A213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470769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A24F3-9FAF-4680-AD56-474F0F6C965F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62230"/>
      </p:ext>
    </p:extLst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91F42-C0C6-4DFB-8D51-97B5FDE23A29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7779"/>
      </p:ext>
    </p:extLst>
  </p:cSld>
  <p:clrMapOvr>
    <a:masterClrMapping/>
  </p:clrMapOvr>
  <p:transition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2B94D-2515-475D-8C6E-79CC56F95144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168957"/>
      </p:ext>
    </p:extLst>
  </p:cSld>
  <p:clrMapOvr>
    <a:masterClrMapping/>
  </p:clrMapOvr>
  <p:transition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C8CC8-3085-45F3-A353-7BE957C81D65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084600"/>
      </p:ext>
    </p:extLst>
  </p:cSld>
  <p:clrMapOvr>
    <a:masterClrMapping/>
  </p:clrMapOvr>
  <p:transition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92550-C3AB-4F76-974B-9498723A17FE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953972"/>
      </p:ext>
    </p:extLst>
  </p:cSld>
  <p:clrMapOvr>
    <a:masterClrMapping/>
  </p:clrMapOvr>
  <p:transition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CFEBA-90F0-4811-A4AF-C3CF76884B17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707127"/>
      </p:ext>
    </p:extLst>
  </p:cSld>
  <p:clrMapOvr>
    <a:masterClrMapping/>
  </p:clrMapOvr>
  <p:transition>
    <p:zo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31C11-D107-4753-842D-F42A372E86F3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55337"/>
      </p:ext>
    </p:extLst>
  </p:cSld>
  <p:clrMapOvr>
    <a:masterClrMapping/>
  </p:clrMapOvr>
  <p:transition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31652-A1F6-4212-9528-2517855BF5EA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087471"/>
      </p:ext>
    </p:extLst>
  </p:cSld>
  <p:clrMapOvr>
    <a:masterClrMapping/>
  </p:clrMapOvr>
  <p:transition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5B110-791A-4312-A7A9-37C20C82B347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537412"/>
      </p:ext>
    </p:extLst>
  </p:cSld>
  <p:clrMapOvr>
    <a:masterClrMapping/>
  </p:clrMapOvr>
  <p:transition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51FB8-BE9A-4DD3-8A37-F8747C9F2442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702665"/>
      </p:ext>
    </p:extLst>
  </p:cSld>
  <p:clrMapOvr>
    <a:masterClrMapping/>
  </p:clrMapOvr>
  <p:transition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8823D-D611-4859-8F5C-C256A3F7A213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493263"/>
      </p:ext>
    </p:extLst>
  </p:cSld>
  <p:clrMapOvr>
    <a:masterClrMapping/>
  </p:clrMapOvr>
  <p:transition>
    <p:zo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A24F3-9FAF-4680-AD56-474F0F6C965F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690411"/>
      </p:ext>
    </p:extLst>
  </p:cSld>
  <p:clrMapOvr>
    <a:masterClrMapping/>
  </p:clrMapOvr>
  <p:transition>
    <p:zo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91F42-C0C6-4DFB-8D51-97B5FDE23A29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023052"/>
      </p:ext>
    </p:extLst>
  </p:cSld>
  <p:clrMapOvr>
    <a:masterClrMapping/>
  </p:clrMapOvr>
  <p:transition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2B94D-2515-475D-8C6E-79CC56F95144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293549"/>
      </p:ext>
    </p:extLst>
  </p:cSld>
  <p:clrMapOvr>
    <a:masterClrMapping/>
  </p:clrMapOvr>
  <p:transition>
    <p:zo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C8CC8-3085-45F3-A353-7BE957C81D65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10842"/>
      </p:ext>
    </p:extLst>
  </p:cSld>
  <p:clrMapOvr>
    <a:masterClrMapping/>
  </p:clrMapOvr>
  <p:transition>
    <p:zo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92550-C3AB-4F76-974B-9498723A17FE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854364"/>
      </p:ext>
    </p:extLst>
  </p:cSld>
  <p:clrMapOvr>
    <a:masterClrMapping/>
  </p:clrMapOvr>
  <p:transition>
    <p:zo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CFEBA-90F0-4811-A4AF-C3CF76884B17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73093"/>
      </p:ext>
    </p:extLst>
  </p:cSld>
  <p:clrMapOvr>
    <a:masterClrMapping/>
  </p:clrMapOvr>
  <p:transition>
    <p:zo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31C11-D107-4753-842D-F42A372E86F3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484055"/>
      </p:ext>
    </p:extLst>
  </p:cSld>
  <p:clrMapOvr>
    <a:masterClrMapping/>
  </p:clrMapOvr>
  <p:transition>
    <p:zo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31652-A1F6-4212-9528-2517855BF5EA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345510"/>
      </p:ext>
    </p:extLst>
  </p:cSld>
  <p:clrMapOvr>
    <a:masterClrMapping/>
  </p:clrMapOvr>
  <p:transition>
    <p:zo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5B110-791A-4312-A7A9-37C20C82B347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585747"/>
      </p:ext>
    </p:extLst>
  </p:cSld>
  <p:clrMapOvr>
    <a:masterClrMapping/>
  </p:clrMapOvr>
  <p:transition>
    <p:zo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51FB8-BE9A-4DD3-8A37-F8747C9F2442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258283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3D1EF-9D8D-4585-BB95-46E8F3EF0555}" type="datetimeFigureOut">
              <a:rPr lang="en-US" smtClean="0"/>
              <a:t>08/17/2020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F3821-DA02-4392-9F43-968FE750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7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901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245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 baseline="0">
                <a:solidFill>
                  <a:schemeClr val="accent2"/>
                </a:solidFill>
                <a:effectLst/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23245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 baseline="0">
                <a:solidFill>
                  <a:schemeClr val="accent2"/>
                </a:solidFill>
                <a:effectLst/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D843A9-0290-4528-9339-E9B0B2D0AC0E}" type="slidenum">
              <a:rPr lang="en-US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09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zo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41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900" b="1">
          <a:solidFill>
            <a:srgbClr val="4D4D4D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901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245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 baseline="0">
                <a:solidFill>
                  <a:schemeClr val="accent2"/>
                </a:solidFill>
                <a:effectLst/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23245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 baseline="0">
                <a:solidFill>
                  <a:schemeClr val="accent2"/>
                </a:solidFill>
                <a:effectLst/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D843A9-0290-4528-9339-E9B0B2D0AC0E}" type="slidenum">
              <a:rPr lang="en-US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718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zo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41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900" b="1">
          <a:solidFill>
            <a:srgbClr val="4D4D4D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1B5E7D-124D-4D00-9AAF-1460F549D8F8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1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38138"/>
            <a:ext cx="8001000" cy="29443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0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50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&amp;;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000" b="1" baseline="-25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arQmfrSef</a:t>
            </a:r>
            <a:r>
              <a:rPr lang="en-US" sz="5000" b="1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;&amp;</a:t>
            </a:r>
            <a:r>
              <a:rPr lang="en-US" sz="5000" b="1" baseline="-25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v'f</a:t>
            </a:r>
            <a:r>
              <a:rPr lang="en-US" sz="5000" b="1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 </a:t>
            </a:r>
            <a:r>
              <a:rPr lang="en-US" sz="3200" b="1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(Expected Outcomes)</a:t>
            </a:r>
            <a:r>
              <a:rPr 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000" b="1" baseline="-25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ESihf</a:t>
            </a:r>
            <a:endParaRPr lang="en-US" sz="5000" b="1" baseline="-250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trix-1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000" b="1" baseline="-25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ukpm;rSwfwrf</a:t>
            </a:r>
            <a:r>
              <a:rPr lang="en-US" sz="5000" b="1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;</a:t>
            </a:r>
            <a:r>
              <a:rPr lang="en-US" sz="5400" b="1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 </a:t>
            </a:r>
            <a:r>
              <a:rPr lang="en-US" sz="32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(Remedial)</a:t>
            </a:r>
            <a:r>
              <a:rPr lang="en-US" sz="5400" b="1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000" b="1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aqmif½GufrI</a:t>
            </a:r>
            <a:r>
              <a:rPr lang="en-US" sz="5000" b="1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endParaRPr lang="en-US" sz="50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e-Learning Program</a:t>
            </a:r>
            <a:endParaRPr lang="en-US" sz="44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5400" b="1" baseline="-25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trix-1" pitchFamily="18" charset="0"/>
            </a:endParaRPr>
          </a:p>
        </p:txBody>
      </p:sp>
      <p:sp>
        <p:nvSpPr>
          <p:cNvPr id="5" name="Subtitle 7"/>
          <p:cNvSpPr>
            <a:spLocks noGrp="1"/>
          </p:cNvSpPr>
          <p:nvPr>
            <p:ph type="subTitle" idx="1"/>
          </p:nvPr>
        </p:nvSpPr>
        <p:spPr>
          <a:xfrm>
            <a:off x="1752600" y="4572000"/>
            <a:ext cx="7467600" cy="1524000"/>
          </a:xfrm>
        </p:spPr>
        <p:txBody>
          <a:bodyPr anchor="ctr"/>
          <a:lstStyle/>
          <a:p>
            <a:pPr>
              <a:lnSpc>
                <a:spcPct val="111000"/>
              </a:lnSpc>
              <a:spcBef>
                <a:spcPct val="0"/>
              </a:spcBef>
            </a:pPr>
            <a:r>
              <a:rPr lang="en-US" b="0" dirty="0" smtClean="0">
                <a:solidFill>
                  <a:srgbClr val="00B050"/>
                </a:solidFill>
                <a:effectLst/>
                <a:latin typeface="W01Art House" pitchFamily="2" charset="0"/>
              </a:rPr>
              <a:t>a':</a:t>
            </a:r>
            <a:r>
              <a:rPr lang="en-US" b="0" dirty="0" err="1" smtClean="0">
                <a:solidFill>
                  <a:srgbClr val="00B050"/>
                </a:solidFill>
                <a:effectLst/>
                <a:latin typeface="W01Art House" pitchFamily="2" charset="0"/>
              </a:rPr>
              <a:t>nGefYnGefY&amp;D</a:t>
            </a:r>
            <a:endParaRPr lang="en-US" b="0" dirty="0" smtClean="0">
              <a:solidFill>
                <a:srgbClr val="00B050"/>
              </a:solidFill>
              <a:effectLst/>
              <a:latin typeface="W01Art House" pitchFamily="2" charset="0"/>
            </a:endParaRPr>
          </a:p>
          <a:p>
            <a:pPr>
              <a:lnSpc>
                <a:spcPct val="111000"/>
              </a:lnSpc>
              <a:spcBef>
                <a:spcPct val="0"/>
              </a:spcBef>
            </a:pPr>
            <a:r>
              <a:rPr lang="en-US" b="0" dirty="0" err="1" smtClean="0">
                <a:solidFill>
                  <a:srgbClr val="00B050"/>
                </a:solidFill>
                <a:effectLst/>
                <a:latin typeface="W01Art House" pitchFamily="2" charset="0"/>
              </a:rPr>
              <a:t>ausmif;jyifyrlvwef;ynma</a:t>
            </a:r>
            <a:r>
              <a:rPr lang="en-US" b="0" dirty="0" smtClean="0">
                <a:solidFill>
                  <a:srgbClr val="00B050"/>
                </a:solidFill>
                <a:effectLst/>
                <a:latin typeface="W01Art House" pitchFamily="2" charset="0"/>
              </a:rPr>
              <a:t>&amp;; </a:t>
            </a:r>
            <a:r>
              <a:rPr lang="en-US" b="0" dirty="0" err="1" smtClean="0">
                <a:solidFill>
                  <a:srgbClr val="00B050"/>
                </a:solidFill>
                <a:effectLst/>
                <a:latin typeface="W01Art House" pitchFamily="2" charset="0"/>
              </a:rPr>
              <a:t>enf;ynmtzGJU</a:t>
            </a:r>
            <a:r>
              <a:rPr lang="en-US" b="0" dirty="0" smtClean="0">
                <a:solidFill>
                  <a:srgbClr val="00B050"/>
                </a:solidFill>
                <a:effectLst/>
                <a:latin typeface="W01Art House" pitchFamily="2" charset="0"/>
              </a:rPr>
              <a:t>(tzGJU0if)</a:t>
            </a:r>
          </a:p>
          <a:p>
            <a:pPr>
              <a:lnSpc>
                <a:spcPct val="111000"/>
              </a:lnSpc>
              <a:spcBef>
                <a:spcPct val="0"/>
              </a:spcBef>
            </a:pPr>
            <a:r>
              <a:rPr lang="en-US" b="0" dirty="0" err="1" smtClean="0">
                <a:solidFill>
                  <a:srgbClr val="00B050"/>
                </a:solidFill>
                <a:effectLst/>
                <a:latin typeface="W01Art House" pitchFamily="2" charset="0"/>
              </a:rPr>
              <a:t>jrefrmEdkifiHpmwwfajrmufa</a:t>
            </a:r>
            <a:r>
              <a:rPr lang="en-US" b="0" dirty="0" smtClean="0">
                <a:solidFill>
                  <a:srgbClr val="00B050"/>
                </a:solidFill>
                <a:effectLst/>
                <a:latin typeface="W01Art House" pitchFamily="2" charset="0"/>
              </a:rPr>
              <a:t>&amp;;</a:t>
            </a:r>
            <a:r>
              <a:rPr lang="en-US" b="0" dirty="0" err="1" smtClean="0">
                <a:solidFill>
                  <a:srgbClr val="00B050"/>
                </a:solidFill>
                <a:effectLst/>
                <a:latin typeface="W01Art House" pitchFamily="2" charset="0"/>
              </a:rPr>
              <a:t>taxmuftuljyKyifrXme</a:t>
            </a:r>
            <a:endParaRPr lang="en-MY" b="0" dirty="0" smtClean="0">
              <a:solidFill>
                <a:srgbClr val="00B050"/>
              </a:solidFill>
              <a:effectLst/>
              <a:latin typeface="W01Art House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574452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308529"/>
              </p:ext>
            </p:extLst>
          </p:nvPr>
        </p:nvGraphicFramePr>
        <p:xfrm>
          <a:off x="228599" y="228601"/>
          <a:ext cx="8429483" cy="6265483"/>
        </p:xfrm>
        <a:graphic>
          <a:graphicData uri="http://schemas.openxmlformats.org/drawingml/2006/table">
            <a:tbl>
              <a:tblPr/>
              <a:tblGrid>
                <a:gridCol w="517181"/>
                <a:gridCol w="1711754"/>
                <a:gridCol w="517181"/>
                <a:gridCol w="517181"/>
                <a:gridCol w="517181"/>
                <a:gridCol w="517181"/>
                <a:gridCol w="517181"/>
                <a:gridCol w="517181"/>
                <a:gridCol w="517181"/>
                <a:gridCol w="517181"/>
                <a:gridCol w="517181"/>
                <a:gridCol w="517181"/>
                <a:gridCol w="514369"/>
                <a:gridCol w="514369"/>
              </a:tblGrid>
              <a:tr h="328468"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err="1">
                          <a:effectLst/>
                          <a:latin typeface="Metrix-1"/>
                        </a:rPr>
                        <a:t>yHkpH</a:t>
                      </a:r>
                      <a:r>
                        <a:rPr lang="en-US" sz="2000" b="1" i="0" u="none" strike="noStrike" dirty="0">
                          <a:effectLst/>
                          <a:latin typeface="Metrix-1"/>
                        </a:rPr>
                        <a:t> (12)</a:t>
                      </a: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2630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effectLst/>
                          <a:latin typeface="Metrix-1" pitchFamily="18" charset="0"/>
                        </a:rPr>
                        <a:t>ausmif;jyifyrlvwef;ynma</a:t>
                      </a:r>
                      <a:r>
                        <a:rPr lang="en-US" sz="2000" b="1" i="0" u="none" strike="noStrike" dirty="0">
                          <a:effectLst/>
                          <a:latin typeface="Metrix-1" pitchFamily="18" charset="0"/>
                        </a:rPr>
                        <a:t>&amp;;? --- </a:t>
                      </a:r>
                      <a:r>
                        <a:rPr lang="en-US" sz="2000" b="1" i="0" u="none" strike="noStrike" dirty="0" err="1">
                          <a:effectLst/>
                          <a:latin typeface="Metrix-1" pitchFamily="18" charset="0"/>
                        </a:rPr>
                        <a:t>tqifh</a:t>
                      </a:r>
                      <a:r>
                        <a:rPr lang="en-US" sz="2000" b="1" i="0" u="none" strike="noStrike" dirty="0">
                          <a:effectLst/>
                          <a:latin typeface="Metrix-1" pitchFamily="18" charset="0"/>
                        </a:rPr>
                        <a:t> </a:t>
                      </a:r>
                      <a:r>
                        <a:rPr lang="en-US" sz="2000" b="1" i="0" u="none" strike="noStrike" dirty="0" err="1">
                          <a:effectLst/>
                          <a:latin typeface="Metrix-1" pitchFamily="18" charset="0"/>
                        </a:rPr>
                        <a:t>ppfaq;tuJjzwfyHkpH</a:t>
                      </a:r>
                      <a:r>
                        <a:rPr lang="en-US" sz="2000" b="1" i="0" u="none" strike="noStrike" dirty="0">
                          <a:effectLst/>
                          <a:latin typeface="Metrix-1" pitchFamily="18" charset="0"/>
                        </a:rPr>
                        <a:t>? ---</a:t>
                      </a:r>
                      <a:r>
                        <a:rPr lang="en-US" sz="2000" b="1" i="0" u="none" strike="noStrike" dirty="0" err="1">
                          <a:effectLst/>
                          <a:latin typeface="Metrix-1" pitchFamily="18" charset="0"/>
                        </a:rPr>
                        <a:t>bmom&amp;yf</a:t>
                      </a:r>
                      <a:r>
                        <a:rPr lang="en-US" sz="2000" b="1" i="0" u="none" strike="noStrike" dirty="0">
                          <a:effectLst/>
                          <a:latin typeface="Metrix-1" pitchFamily="18" charset="0"/>
                        </a:rPr>
                        <a:t>---ESpf0uf (---</a:t>
                      </a:r>
                      <a:r>
                        <a:rPr lang="en-US" sz="2000" b="1" i="0" u="none" strike="noStrike" dirty="0" err="1">
                          <a:effectLst/>
                          <a:latin typeface="Metrix-1" pitchFamily="18" charset="0"/>
                        </a:rPr>
                        <a:t>ydkif</a:t>
                      </a:r>
                      <a:r>
                        <a:rPr lang="en-US" sz="2000" b="1" i="0" u="none" strike="noStrike" dirty="0">
                          <a:effectLst/>
                          <a:latin typeface="Metrix-1" pitchFamily="18" charset="0"/>
                        </a:rPr>
                        <a:t>;)</a:t>
                      </a: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0508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effectLst/>
                          <a:latin typeface="Metrix-1"/>
                        </a:rPr>
                        <a:t>tajcpdkufpcef</a:t>
                      </a:r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; 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-----           </a:t>
                      </a:r>
                      <a:r>
                        <a:rPr lang="en-US" sz="1800" b="0" i="0" u="none" strike="noStrike" dirty="0" err="1" smtClean="0">
                          <a:effectLst/>
                          <a:latin typeface="Metrix-1"/>
                        </a:rPr>
                        <a:t>NrdKUe,f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 ------           </a:t>
                      </a:r>
                      <a:r>
                        <a:rPr lang="en-US" sz="1800" b="0" i="0" u="none" strike="noStrike" dirty="0" err="1" smtClean="0">
                          <a:effectLst/>
                          <a:latin typeface="Metrix-1"/>
                        </a:rPr>
                        <a:t>wdkif;a'oBuD</a:t>
                      </a:r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;^</a:t>
                      </a:r>
                      <a:r>
                        <a:rPr lang="en-US" sz="1800" b="0" i="0" u="none" strike="noStrike" dirty="0" err="1">
                          <a:effectLst/>
                          <a:latin typeface="Metrix-1"/>
                        </a:rPr>
                        <a:t>jynfe,f</a:t>
                      </a:r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 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-------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0088"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75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err="1">
                          <a:effectLst/>
                          <a:latin typeface="Metrix-1"/>
                        </a:rPr>
                        <a:t>pOf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7689" marR="7689" marT="7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err="1">
                          <a:effectLst/>
                          <a:latin typeface="Metrix-1"/>
                        </a:rPr>
                        <a:t>ausmif;om;trnf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7689" marR="7689" marT="7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err="1"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;&amp;</a:t>
                      </a:r>
                      <a:r>
                        <a:rPr lang="en-US" sz="1800" b="0" i="0" u="none" strike="noStrike" dirty="0" err="1">
                          <a:effectLst/>
                          <a:latin typeface="Metrix-1"/>
                        </a:rPr>
                        <a:t>v'frsm</a:t>
                      </a:r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;</a:t>
                      </a:r>
                    </a:p>
                  </a:txBody>
                  <a:tcPr marL="7689" marR="7689" marT="7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93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effectLst/>
                          <a:latin typeface="Metrix-1"/>
                        </a:rPr>
                        <a:t>wwfajrmufaomarQmfrSef</a:t>
                      </a:r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;&amp;</a:t>
                      </a:r>
                      <a:r>
                        <a:rPr lang="en-US" sz="1800" b="0" i="0" u="none" strike="noStrike" dirty="0" err="1">
                          <a:effectLst/>
                          <a:latin typeface="Metrix-1"/>
                        </a:rPr>
                        <a:t>v'fpkpkaygif</a:t>
                      </a:r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;</a:t>
                      </a:r>
                    </a:p>
                  </a:txBody>
                  <a:tcPr marL="7689" marR="7689" marT="768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37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37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Metrix-1"/>
                      </a:endParaRP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237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7689" marR="7689" marT="76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7401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939058"/>
              </p:ext>
            </p:extLst>
          </p:nvPr>
        </p:nvGraphicFramePr>
        <p:xfrm>
          <a:off x="228600" y="304803"/>
          <a:ext cx="8686800" cy="6092693"/>
        </p:xfrm>
        <a:graphic>
          <a:graphicData uri="http://schemas.openxmlformats.org/drawingml/2006/table">
            <a:tbl>
              <a:tblPr/>
              <a:tblGrid>
                <a:gridCol w="328639"/>
                <a:gridCol w="665786"/>
                <a:gridCol w="224775"/>
                <a:gridCol w="186445"/>
                <a:gridCol w="270755"/>
                <a:gridCol w="162496"/>
                <a:gridCol w="294704"/>
                <a:gridCol w="145890"/>
                <a:gridCol w="311310"/>
                <a:gridCol w="533400"/>
                <a:gridCol w="457200"/>
                <a:gridCol w="685800"/>
                <a:gridCol w="457200"/>
                <a:gridCol w="304800"/>
                <a:gridCol w="457200"/>
                <a:gridCol w="533400"/>
                <a:gridCol w="457200"/>
                <a:gridCol w="609600"/>
                <a:gridCol w="609600"/>
                <a:gridCol w="533400"/>
                <a:gridCol w="457200"/>
              </a:tblGrid>
              <a:tr h="243285">
                <a:tc gridSpan="21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2020-21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ynmoifESpf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?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ausmif;jyifyrlvwef;ynma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&amp;;</a:t>
                      </a: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3285">
                <a:tc gridSpan="21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yxrqihfppfaq;tuJjzwfyHkpH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? t*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Fvdyfpm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? yxrESpf0uf (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yxrydkif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;)</a:t>
                      </a: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9686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867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tajcpdkufpcef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-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tru-ppfukef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719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7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pOf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oifwef;om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  <a:b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trnf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t*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Fvdyfbmompum;jzihf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EIwfqufwwf&amp;ef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½dk;½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Sif;aomtwef;wGif;nTefMum;csuf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rsm;udkvdkufemwwf&amp;ef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t*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Fvdyftu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©&amp;m (26)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vHk;udk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rSwfrdí½Gwfqdkwwf&amp;ef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t*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Fvdyftu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©&amp;m(26)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vHk;udk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pepfwusa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&amp;;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wwf&amp;ef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t*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Fvdyf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*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(1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rS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(10)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txd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½Gwfqdkwwf&amp;ef</a:t>
                      </a: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t*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Fvdyf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*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Pef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rS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(10)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txd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pepfwusa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&amp;;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wwf&amp;ef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(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pmvHk;aygif;í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&amp;;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wwf&amp;efr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[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kwfyg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/)</a:t>
                      </a: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t*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Fvdyf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*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(1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rS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(10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txd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aeYpOfb0ütoHk;jyKwwf&amp;ef</a:t>
                      </a: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a, an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udkrSefuefpGmtoHk;jyKwwf&amp;ef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t*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Fvdyf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*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(1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rS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(100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xda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&amp;;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wwf&amp;efESihfpmvHk;aygif;wwf&amp;ef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emrfrsm;udktenf;udef;emrfrStrsm;udef;emrfodkYajymif;vJtoHk;jyKwwf&amp;ef</a:t>
                      </a: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This/That is ...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0gusyHkpHudk  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toHk;jyKwwf&amp;ef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It, You, He, She, They, We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emrfpm;rsm;udkrSefuefpGm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toHk;jyKwwf&amp;ef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 am ...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'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udktoHk;jyKí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rdwfquf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wwf&amp;ef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/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am, is, are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udkrSefuefpGm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toHk;jyKwwf&amp;ef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Has, Have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udkrSefuefpGm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toHk;jyKwwf&amp;ef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wwfajrmufaomarQmfrSef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;&amp;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pkpkaygif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</a:p>
                  </a:txBody>
                  <a:tcPr marL="6304" marR="6304" marT="630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2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4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5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7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8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9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10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11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12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13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14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armifrdk;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14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cGefatmif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14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pdkif;cspf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FF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12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4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pompdef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FF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10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5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armifnDnD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14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armifvlvS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9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aemfvkvk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14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rat;cif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14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rdkifEG,fEG,f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8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8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4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rdcsrf;csrf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FF0000"/>
                        </a:solidFill>
                        <a:effectLst/>
                        <a:latin typeface="Wingdings 2"/>
                      </a:endParaRP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R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Wingdings 2"/>
                        </a:rPr>
                        <a:t>P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13</a:t>
                      </a:r>
                    </a:p>
                  </a:txBody>
                  <a:tcPr marL="6304" marR="6304" marT="6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8927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691585"/>
              </p:ext>
            </p:extLst>
          </p:nvPr>
        </p:nvGraphicFramePr>
        <p:xfrm>
          <a:off x="381000" y="381000"/>
          <a:ext cx="8534400" cy="5484085"/>
        </p:xfrm>
        <a:graphic>
          <a:graphicData uri="http://schemas.openxmlformats.org/drawingml/2006/table">
            <a:tbl>
              <a:tblPr/>
              <a:tblGrid>
                <a:gridCol w="381000"/>
                <a:gridCol w="1389001"/>
                <a:gridCol w="673331"/>
                <a:gridCol w="673331"/>
                <a:gridCol w="673331"/>
                <a:gridCol w="673331"/>
                <a:gridCol w="673331"/>
                <a:gridCol w="673331"/>
                <a:gridCol w="673331"/>
                <a:gridCol w="673331"/>
                <a:gridCol w="574575"/>
                <a:gridCol w="117376"/>
                <a:gridCol w="685800"/>
              </a:tblGrid>
              <a:tr h="510188"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ausmif;jyifyrlvwef;ynma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&amp;; (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yxrqihf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)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0188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   </a:t>
                      </a:r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;&amp;</a:t>
                      </a:r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v'fNyD;ajrmufrIZ,m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424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28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pOf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bmom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yxrESpf0uf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(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yxrydkif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;)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yxrESpf0uf</a:t>
                      </a:r>
                      <a:b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('kwd,ydkif;)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'kwd,ESpf0uf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(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yxrydkif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;)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'kwd,ESpf0uf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('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kwd,ydkif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;)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yxrqihf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wpfckvHk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435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pkpkaygif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60 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pkpkaygif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60 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pkpkaygif;</a:t>
                      </a:r>
                      <a:b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arQmfrSef;   &amp;v'f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60 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pkpkaygif;</a:t>
                      </a:r>
                      <a:b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arQmfrSef; &amp;v'f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60 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pkpkaygif;</a:t>
                      </a:r>
                      <a:b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arQmfrSef; &amp;v'f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60 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6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jrefrmpm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37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22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34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20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31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19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7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4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109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65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6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t*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Fvdyfpm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14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9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8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5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4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4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30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18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6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ocsFm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25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15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22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13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14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9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15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9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76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46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6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4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taxGaxGbmom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25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15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27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16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13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8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31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18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96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57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7039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655777"/>
              </p:ext>
            </p:extLst>
          </p:nvPr>
        </p:nvGraphicFramePr>
        <p:xfrm>
          <a:off x="381000" y="381000"/>
          <a:ext cx="8534400" cy="5484085"/>
        </p:xfrm>
        <a:graphic>
          <a:graphicData uri="http://schemas.openxmlformats.org/drawingml/2006/table">
            <a:tbl>
              <a:tblPr/>
              <a:tblGrid>
                <a:gridCol w="381000"/>
                <a:gridCol w="1389001"/>
                <a:gridCol w="673331"/>
                <a:gridCol w="673331"/>
                <a:gridCol w="673331"/>
                <a:gridCol w="673331"/>
                <a:gridCol w="673331"/>
                <a:gridCol w="673331"/>
                <a:gridCol w="673331"/>
                <a:gridCol w="673331"/>
                <a:gridCol w="574575"/>
                <a:gridCol w="117376"/>
                <a:gridCol w="685800"/>
              </a:tblGrid>
              <a:tr h="510188"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ausmif;jyifyrlvwef;ynma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&amp;;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('</a:t>
                      </a:r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kwd,qihf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)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0188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        </a:t>
                      </a:r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;&amp;</a:t>
                      </a:r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v'fNyD;ajrmufrIZ,m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2624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28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pOf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bmom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yxrESpf0uf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(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yxrydkif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;)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yxrESpf0uf</a:t>
                      </a:r>
                      <a:b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('kwd,ydkif;)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'kwd,ESpf0uf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(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yxrydkif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;)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'kwd,ESpf0uf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('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kwd,ydkif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;)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'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kwd,qihf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wpfckvHk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435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pkpkaygif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60 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pkpkaygif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60 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pkpkaygif;</a:t>
                      </a:r>
                      <a:b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arQmfrSef;   &amp;v'f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60 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pkpkaygif;</a:t>
                      </a:r>
                      <a:b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arQmfrSef; &amp;v'f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60 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pkpkaygif;</a:t>
                      </a:r>
                      <a:b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arQmfrSef; &amp;v'f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60 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;  &amp;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v'f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6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jrefrmpm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121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73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6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t*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Fvdyfpm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6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ocsFm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62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37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26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4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taxGaxGbmom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89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trix-1"/>
                        </a:rPr>
                        <a:t>53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etrix-1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4495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990600"/>
            <a:ext cx="9067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2625" indent="-682625"/>
            <a:r>
              <a:rPr lang="en-US" sz="3600" dirty="0" smtClean="0">
                <a:latin typeface="Metrix-1" pitchFamily="18" charset="0"/>
              </a:rPr>
              <a:t>1/	</a:t>
            </a:r>
            <a:r>
              <a:rPr lang="en-US" sz="3600" dirty="0" err="1" smtClean="0">
                <a:latin typeface="Metrix-1" pitchFamily="18" charset="0"/>
              </a:rPr>
              <a:t>oifcef;pmwpfckppfaq;NyD;wkdif</a:t>
            </a:r>
            <a:r>
              <a:rPr lang="en-US" sz="3600" dirty="0" smtClean="0">
                <a:latin typeface="Metrix-1" pitchFamily="18" charset="0"/>
              </a:rPr>
              <a:t>; &amp;nf½G,fcsufjynhfrD </a:t>
            </a:r>
            <a:r>
              <a:rPr lang="en-US" sz="3600" dirty="0" err="1" smtClean="0">
                <a:latin typeface="Metrix-1" pitchFamily="18" charset="0"/>
              </a:rPr>
              <a:t>ygurifjymjzihf</a:t>
            </a:r>
            <a:r>
              <a:rPr lang="en-US" sz="3600" dirty="0" smtClean="0">
                <a:latin typeface="Metrix-1" pitchFamily="18" charset="0"/>
              </a:rPr>
              <a:t> (</a:t>
            </a:r>
            <a:r>
              <a:rPr lang="en-US" sz="3600" b="1" dirty="0" smtClean="0">
                <a:solidFill>
                  <a:srgbClr val="000000"/>
                </a:solidFill>
                <a:latin typeface="Wingdings 2"/>
              </a:rPr>
              <a:t>P</a:t>
            </a:r>
            <a:r>
              <a:rPr lang="en-US" sz="3600" dirty="0" smtClean="0">
                <a:latin typeface="Metrix-1" pitchFamily="18" charset="0"/>
              </a:rPr>
              <a:t>)</a:t>
            </a:r>
            <a:r>
              <a:rPr lang="en-US" sz="3600" dirty="0" err="1" smtClean="0">
                <a:latin typeface="Metrix-1" pitchFamily="18" charset="0"/>
              </a:rPr>
              <a:t>ûyvkyfí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rSwfwrf;wif&amp;ef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682625" indent="-682625"/>
            <a:r>
              <a:rPr lang="en-US" sz="3600" dirty="0" smtClean="0">
                <a:latin typeface="Metrix-1" pitchFamily="18" charset="0"/>
              </a:rPr>
              <a:t>2/	&amp;nf½G,fcsufrjynhfrDygu </a:t>
            </a:r>
            <a:r>
              <a:rPr lang="en-US" sz="3600" dirty="0" err="1" smtClean="0">
                <a:latin typeface="Metrix-1" pitchFamily="18" charset="0"/>
              </a:rPr>
              <a:t>jyefvnfukpm;oif&amp;ef</a:t>
            </a:r>
            <a:r>
              <a:rPr lang="en-US" sz="3600" dirty="0" smtClean="0">
                <a:latin typeface="Metrix-1" pitchFamily="18" charset="0"/>
              </a:rPr>
              <a:t>? </a:t>
            </a:r>
            <a:r>
              <a:rPr lang="en-US" sz="3600" dirty="0" err="1" smtClean="0">
                <a:latin typeface="Metrix-1" pitchFamily="18" charset="0"/>
              </a:rPr>
              <a:t>ppfaq</a:t>
            </a:r>
            <a:r>
              <a:rPr lang="en-US" sz="3600" dirty="0" smtClean="0">
                <a:latin typeface="Metrix-1" pitchFamily="18" charset="0"/>
              </a:rPr>
              <a:t>; &amp;</a:t>
            </a:r>
            <a:r>
              <a:rPr lang="en-US" sz="3600" dirty="0" err="1" smtClean="0">
                <a:latin typeface="Metrix-1" pitchFamily="18" charset="0"/>
              </a:rPr>
              <a:t>efESihf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rSefuefygu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rifeDjzihf</a:t>
            </a:r>
            <a:r>
              <a:rPr lang="en-US" sz="3600" dirty="0" smtClean="0">
                <a:latin typeface="Metrix-1" pitchFamily="18" charset="0"/>
              </a:rPr>
              <a:t> (</a:t>
            </a:r>
            <a:r>
              <a:rPr lang="en-US" sz="3600" b="1" dirty="0" smtClean="0">
                <a:solidFill>
                  <a:srgbClr val="FF0000"/>
                </a:solidFill>
                <a:latin typeface="Wingdings 2"/>
              </a:rPr>
              <a:t>P</a:t>
            </a:r>
            <a:r>
              <a:rPr lang="en-US" sz="3600" dirty="0" smtClean="0">
                <a:latin typeface="Metrix-1" pitchFamily="18" charset="0"/>
              </a:rPr>
              <a:t>)</a:t>
            </a:r>
            <a:r>
              <a:rPr lang="en-US" sz="3600" dirty="0" err="1" smtClean="0">
                <a:latin typeface="Metrix-1" pitchFamily="18" charset="0"/>
              </a:rPr>
              <a:t>ûyvkyfrSwfwrf;wif&amp;ef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682625" indent="-682625"/>
            <a:r>
              <a:rPr lang="en-US" sz="3600" dirty="0" smtClean="0">
                <a:latin typeface="Metrix-1" pitchFamily="18" charset="0"/>
              </a:rPr>
              <a:t>3/	</a:t>
            </a:r>
            <a:r>
              <a:rPr lang="en-US" sz="3600" dirty="0" err="1" smtClean="0">
                <a:latin typeface="Metrix-1" pitchFamily="18" charset="0"/>
              </a:rPr>
              <a:t>umvydkif;ukefqHk;onhfaeYwGif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rifeDjcpf&amp;m</a:t>
            </a:r>
            <a:r>
              <a:rPr lang="en-US" sz="3600" dirty="0" smtClean="0">
                <a:latin typeface="Metrix-1" pitchFamily="18" charset="0"/>
              </a:rPr>
              <a:t>? </a:t>
            </a:r>
            <a:r>
              <a:rPr lang="en-US" sz="3600" dirty="0" err="1" smtClean="0">
                <a:latin typeface="Metrix-1" pitchFamily="18" charset="0"/>
              </a:rPr>
              <a:t>rifjymjcpf&amp;m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tm;vHk;udka&amp;wGufí</a:t>
            </a:r>
            <a:r>
              <a:rPr lang="en-US" sz="3600" dirty="0" smtClean="0">
                <a:latin typeface="Metrix-1" pitchFamily="18" charset="0"/>
              </a:rPr>
              <a:t> a&amp;;</a:t>
            </a:r>
            <a:r>
              <a:rPr lang="en-US" sz="3600" dirty="0" err="1" smtClean="0">
                <a:latin typeface="Metrix-1" pitchFamily="18" charset="0"/>
              </a:rPr>
              <a:t>om</a:t>
            </a:r>
            <a:r>
              <a:rPr lang="en-US" sz="3600" dirty="0" smtClean="0">
                <a:latin typeface="Metrix-1" pitchFamily="18" charset="0"/>
              </a:rPr>
              <a:t>;&amp;</a:t>
            </a:r>
            <a:r>
              <a:rPr lang="en-US" sz="3600" dirty="0" err="1" smtClean="0">
                <a:latin typeface="Metrix-1" pitchFamily="18" charset="0"/>
              </a:rPr>
              <a:t>ef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682625" indent="-682625"/>
            <a:r>
              <a:rPr lang="en-US" sz="3600" dirty="0" smtClean="0">
                <a:latin typeface="Metrix-1" pitchFamily="18" charset="0"/>
              </a:rPr>
              <a:t>4/	</a:t>
            </a: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(13)</a:t>
            </a:r>
            <a:r>
              <a:rPr lang="en-US" sz="3600" dirty="0" err="1" smtClean="0">
                <a:latin typeface="Metrix-1" pitchFamily="18" charset="0"/>
              </a:rPr>
              <a:t>wGifrSwfwrf;wifjznhfoGif</a:t>
            </a:r>
            <a:r>
              <a:rPr lang="en-US" sz="3600" dirty="0" smtClean="0">
                <a:latin typeface="Metrix-1" pitchFamily="18" charset="0"/>
              </a:rPr>
              <a:t>;&amp;</a:t>
            </a:r>
            <a:r>
              <a:rPr lang="en-US" sz="3600" dirty="0" err="1" smtClean="0">
                <a:latin typeface="Metrix-1" pitchFamily="18" charset="0"/>
              </a:rPr>
              <a:t>mwGif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oifwef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vufpGJygarQmfrSef</a:t>
            </a:r>
            <a:r>
              <a:rPr lang="en-US" sz="3600" dirty="0" smtClean="0">
                <a:latin typeface="Metrix-1" pitchFamily="18" charset="0"/>
              </a:rPr>
              <a:t>;&amp;</a:t>
            </a:r>
            <a:r>
              <a:rPr lang="en-US" sz="3600" dirty="0" err="1" smtClean="0">
                <a:latin typeface="Metrix-1" pitchFamily="18" charset="0"/>
              </a:rPr>
              <a:t>v'fNyD;ajrmufrIZ,m</a:t>
            </a:r>
            <a:r>
              <a:rPr lang="en-US" sz="3600" dirty="0" smtClean="0">
                <a:latin typeface="Metrix-1" pitchFamily="18" charset="0"/>
              </a:rPr>
              <a:t>; (2)</a:t>
            </a:r>
            <a:r>
              <a:rPr lang="en-US" sz="3600" dirty="0" err="1" smtClean="0">
                <a:latin typeface="Metrix-1" pitchFamily="18" charset="0"/>
              </a:rPr>
              <a:t>ckudkMunhfí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owfrSwf&amp;mcdkifEIef</a:t>
            </a:r>
            <a:r>
              <a:rPr lang="en-US" sz="3600" dirty="0" smtClean="0">
                <a:latin typeface="Metrix-1" pitchFamily="18" charset="0"/>
              </a:rPr>
              <a:t>; (60) </a:t>
            </a:r>
            <a:r>
              <a:rPr lang="en-US" sz="3600" dirty="0" err="1" smtClean="0">
                <a:latin typeface="Metrix-1" pitchFamily="18" charset="0"/>
              </a:rPr>
              <a:t>rjynhfrDaom&amp;rSwfrsm;udkrifeDjzihf</a:t>
            </a:r>
            <a:r>
              <a:rPr lang="en-US" sz="3600" dirty="0" smtClean="0">
                <a:latin typeface="Metrix-1" pitchFamily="18" charset="0"/>
              </a:rPr>
              <a:t> 0dkif;&amp;</a:t>
            </a:r>
            <a:r>
              <a:rPr lang="en-US" sz="3600" dirty="0" err="1" smtClean="0">
                <a:latin typeface="Metrix-1" pitchFamily="18" charset="0"/>
              </a:rPr>
              <a:t>ef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52400"/>
            <a:ext cx="86106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arQmfrSef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;&amp;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v'f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yHkpH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 (12)aqmif½Guf&amp;mwGif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owdûy&amp;rnhftcsufrsm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;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W01Art House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489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F1BC079-F49D-4172-BF37-2AAFC4590DBF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9725" y="220663"/>
            <a:ext cx="8423275" cy="76993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b="1" baseline="-25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ukpm;oifMum;jcif</a:t>
            </a:r>
            <a:r>
              <a:rPr lang="en-US" sz="6600" b="1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;&amp;nf½G,fcsuf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52400" y="1520825"/>
            <a:ext cx="876300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6400" indent="-406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  <a:buSzPct val="70000"/>
              <a:buFont typeface="Arial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uav;rsm;wwfajrmufrI½Sdr½Sdukd 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wpfBudrfwnf;qHk;jzwf&amp;efroihfyg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/ 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xyfrHukpm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; 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oifMum;ay;jcif;jzihf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oifcef;pmrsm;wwfajrmufrI½Sdvmap&amp;ef /</a:t>
            </a:r>
            <a:endParaRPr lang="en-US" sz="3600" dirty="0">
              <a:solidFill>
                <a:srgbClr val="000000"/>
              </a:solidFill>
              <a:latin typeface="Metrix-1" pitchFamily="18" charset="0"/>
            </a:endParaRP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  <a:buSzPct val="70000"/>
              <a:buFont typeface="Arial" charset="0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q&amp;m^rrsm;ukpm;rSwfwrf;udkMunhfjcif;jzihf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 rdrdtwef;½Sdausmif;om;rsm;\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tajctae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 udkod½Sdum 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vdktyfovdkjznfhqnf;aqmif½GufEdkif&amp;ef/</a:t>
            </a:r>
            <a:endParaRPr lang="en-US" sz="3600" dirty="0">
              <a:solidFill>
                <a:srgbClr val="000000"/>
              </a:solidFill>
              <a:latin typeface="Metrix-1" pitchFamily="18" charset="0"/>
            </a:endParaRP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  <a:buSzPct val="70000"/>
              <a:buFont typeface="Arial" charset="0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uav;rsm;taejzihf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 oifcef;pmausnufrI½SdvmNyD;rdrd\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wdk;wufvmrIudk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tajctaeudk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 od½Sdum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ydkrdkBudK;pm;tm;xkwfvmap&amp;ef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/</a:t>
            </a:r>
            <a:endParaRPr lang="en-US" sz="3600" dirty="0">
              <a:solidFill>
                <a:srgbClr val="000000"/>
              </a:solidFill>
              <a:latin typeface="Metrix-1" pitchFamily="18" charset="0"/>
            </a:endParaRP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  <a:buSzPct val="70000"/>
              <a:buFont typeface="Arial" charset="0"/>
              <a:buChar char="•"/>
            </a:pP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rlvwef;ynmoif,lcJh&amp;rIrwlnDaomuav;rsm;udk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þuJhodkYukpm;oifMum;ay;jcif;jzihf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wwfajrmufuGm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[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csufudk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enf;apjcif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;/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692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7CD756-B985-4277-B696-D436E7DD4011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80808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752600"/>
          <a:ext cx="9067798" cy="3716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997"/>
                <a:gridCol w="914403"/>
                <a:gridCol w="838200"/>
                <a:gridCol w="1600200"/>
                <a:gridCol w="1143000"/>
                <a:gridCol w="990600"/>
                <a:gridCol w="990600"/>
                <a:gridCol w="1142998"/>
                <a:gridCol w="1066800"/>
              </a:tblGrid>
              <a:tr h="57904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pOf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trnf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bmom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oifcef;pm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acgif;pOf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arQmfrSef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;&amp;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v'f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eHygwf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(y)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Budrf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ukpm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;&amp;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ufpGJ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('k)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Budrf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ukpm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;&amp;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ufpGJ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(w)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Budrf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ukpm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;&amp;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ufpGJ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q&amp;mtrnfvufrSwf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0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pompdef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jrefrmpm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zwfpm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(6)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Metrix-1" pitchFamily="18" charset="0"/>
                        </a:rPr>
                        <a:t>arQmf</a:t>
                      </a:r>
                      <a:r>
                        <a:rPr lang="en-US" sz="1600" baseline="0" dirty="0" smtClean="0">
                          <a:latin typeface="Metrix-1" pitchFamily="18" charset="0"/>
                        </a:rPr>
                        <a:t> (32)</a:t>
                      </a:r>
                      <a:r>
                        <a:rPr lang="en-US" sz="12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R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20-9-20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22-9-20</a:t>
                      </a: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24-9-20 </a:t>
                      </a:r>
                      <a:r>
                        <a:rPr lang="en-US" sz="12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R</a:t>
                      </a:r>
                      <a:endParaRPr lang="en-US" sz="1200" b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52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armifnDnD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ocsFm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tcef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 6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tajrSmuf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arQmf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(4)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Wingdings 2"/>
                        </a:rPr>
                        <a:t>P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2-10-20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12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armifvlvS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t*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Fvdyf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j-lt"/>
                        </a:rPr>
                        <a:t>Unit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1 </a:t>
                      </a: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j-lt"/>
                        </a:rPr>
                        <a:t>The English Alphabet</a:t>
                      </a:r>
                      <a:endParaRPr lang="en-US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Metrix-1" pitchFamily="18" charset="0"/>
                        </a:rPr>
                        <a:t>arQmf</a:t>
                      </a:r>
                      <a:r>
                        <a:rPr lang="en-US" sz="1600" baseline="0" dirty="0" smtClean="0">
                          <a:latin typeface="Metrix-1" pitchFamily="18" charset="0"/>
                        </a:rPr>
                        <a:t> (4) </a:t>
                      </a:r>
                      <a:r>
                        <a:rPr lang="en-US" sz="1600" baseline="0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-</a:t>
                      </a:r>
                      <a:r>
                        <a:rPr lang="en-US" sz="1600" baseline="0" dirty="0" smtClean="0">
                          <a:latin typeface="Metrix-1" pitchFamily="18" charset="0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52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4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rdcsrf;csrf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taxGaxG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rdk;av0o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arQmf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(19)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Wingdings 2"/>
                        </a:rPr>
                        <a:t>P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20-9-20</a:t>
                      </a:r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22-9-20</a:t>
                      </a: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24-9-20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Wingdings 2"/>
                        </a:rPr>
                        <a:t>P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522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522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522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522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58" name="TextBox 2"/>
          <p:cNvSpPr txBox="1">
            <a:spLocks noChangeArrowheads="1"/>
          </p:cNvSpPr>
          <p:nvPr/>
        </p:nvSpPr>
        <p:spPr bwMode="auto">
          <a:xfrm>
            <a:off x="381000" y="5791200"/>
            <a:ext cx="43434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0000"/>
                </a:solidFill>
                <a:latin typeface="Metrix-1" pitchFamily="18" charset="0"/>
              </a:rPr>
              <a:t>ausmif;ysufrsm;íukpm;csdefr&amp;ygu ( </a:t>
            </a:r>
            <a:r>
              <a:rPr lang="en-US" sz="3200" b="1">
                <a:solidFill>
                  <a:srgbClr val="FF0000"/>
                </a:solidFill>
                <a:latin typeface="Metrix-1" pitchFamily="18" charset="0"/>
              </a:rPr>
              <a:t>-</a:t>
            </a:r>
            <a:r>
              <a:rPr lang="en-US" sz="3200">
                <a:solidFill>
                  <a:srgbClr val="000000"/>
                </a:solidFill>
                <a:latin typeface="Metrix-1" pitchFamily="18" charset="0"/>
              </a:rPr>
              <a:t> )ay;&amp;ef</a:t>
            </a:r>
          </a:p>
        </p:txBody>
      </p:sp>
      <p:sp>
        <p:nvSpPr>
          <p:cNvPr id="3159" name="TextBox 5"/>
          <p:cNvSpPr txBox="1">
            <a:spLocks noChangeArrowheads="1"/>
          </p:cNvSpPr>
          <p:nvPr/>
        </p:nvSpPr>
        <p:spPr bwMode="auto">
          <a:xfrm>
            <a:off x="5715000" y="5791200"/>
            <a:ext cx="33528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0000"/>
                </a:solidFill>
                <a:latin typeface="Metrix-1" pitchFamily="18" charset="0"/>
              </a:rPr>
              <a:t>NrdKUe,fBuD;Muyfa&amp;;rª;</a:t>
            </a:r>
          </a:p>
        </p:txBody>
      </p:sp>
      <p:sp>
        <p:nvSpPr>
          <p:cNvPr id="3160" name="TextBox 6"/>
          <p:cNvSpPr txBox="1">
            <a:spLocks noChangeArrowheads="1"/>
          </p:cNvSpPr>
          <p:nvPr/>
        </p:nvSpPr>
        <p:spPr bwMode="auto">
          <a:xfrm>
            <a:off x="381000" y="914400"/>
            <a:ext cx="25146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0000"/>
                </a:solidFill>
                <a:latin typeface="Metrix-1" pitchFamily="18" charset="0"/>
              </a:rPr>
              <a:t>tajcpdkufpcef;</a:t>
            </a:r>
          </a:p>
        </p:txBody>
      </p:sp>
      <p:sp>
        <p:nvSpPr>
          <p:cNvPr id="3161" name="TextBox 8"/>
          <p:cNvSpPr txBox="1">
            <a:spLocks noChangeArrowheads="1"/>
          </p:cNvSpPr>
          <p:nvPr/>
        </p:nvSpPr>
        <p:spPr bwMode="auto">
          <a:xfrm>
            <a:off x="4038600" y="914400"/>
            <a:ext cx="25146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0000"/>
                </a:solidFill>
                <a:latin typeface="Metrix-1" pitchFamily="18" charset="0"/>
              </a:rPr>
              <a:t>NrdKUe,f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304800" y="34925"/>
            <a:ext cx="8610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2020-21 </a:t>
            </a:r>
            <a:r>
              <a:rPr lang="en-US" sz="4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ynmoifESpf</a:t>
            </a:r>
            <a:r>
              <a:rPr 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? </a:t>
            </a:r>
            <a:r>
              <a:rPr lang="en-US" sz="4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ukpm;rSwfwrf</a:t>
            </a:r>
            <a:r>
              <a:rPr 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;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 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(Remedial)</a:t>
            </a:r>
            <a:endParaRPr lang="en-US" sz="4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trix-1" pitchFamily="18" charset="0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6629400" y="914400"/>
            <a:ext cx="25146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0000"/>
                </a:solidFill>
                <a:latin typeface="Metrix-1" pitchFamily="18" charset="0"/>
              </a:rPr>
              <a:t>yxrqihf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116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8" grpId="0"/>
      <p:bldP spid="3159" grpId="0"/>
      <p:bldP spid="3160" grpId="0"/>
      <p:bldP spid="3161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DF0E25-2EB7-4923-9E7E-AED48D2BA6E2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685800" y="76200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0000"/>
                </a:solidFill>
                <a:latin typeface="Metrix-1" pitchFamily="18" charset="0"/>
              </a:rPr>
              <a:t>(1)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95400" y="762000"/>
            <a:ext cx="6477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arQmfrSef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;&amp;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v'f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(&amp;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nf&amp;G,fcsuf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)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rjynhfrDolrsm;udkomukpm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;&amp;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ef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/</a:t>
            </a:r>
          </a:p>
        </p:txBody>
      </p:sp>
      <p:sp>
        <p:nvSpPr>
          <p:cNvPr id="5126" name="TextBox 10"/>
          <p:cNvSpPr txBox="1">
            <a:spLocks noChangeArrowheads="1"/>
          </p:cNvSpPr>
          <p:nvPr/>
        </p:nvSpPr>
        <p:spPr bwMode="auto">
          <a:xfrm>
            <a:off x="685800" y="137160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0000"/>
                </a:solidFill>
                <a:latin typeface="Metrix-1" pitchFamily="18" charset="0"/>
              </a:rPr>
              <a:t>(2)</a:t>
            </a:r>
          </a:p>
        </p:txBody>
      </p:sp>
      <p:sp>
        <p:nvSpPr>
          <p:cNvPr id="5127" name="TextBox 11"/>
          <p:cNvSpPr txBox="1">
            <a:spLocks noChangeArrowheads="1"/>
          </p:cNvSpPr>
          <p:nvPr/>
        </p:nvSpPr>
        <p:spPr bwMode="auto">
          <a:xfrm>
            <a:off x="1295400" y="1371600"/>
            <a:ext cx="6477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yxr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^'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kwd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,^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wwd,tBudrftxdukpm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;&amp;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ef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/</a:t>
            </a:r>
          </a:p>
        </p:txBody>
      </p:sp>
      <p:sp>
        <p:nvSpPr>
          <p:cNvPr id="5128" name="TextBox 12"/>
          <p:cNvSpPr txBox="1">
            <a:spLocks noChangeArrowheads="1"/>
          </p:cNvSpPr>
          <p:nvPr/>
        </p:nvSpPr>
        <p:spPr bwMode="auto">
          <a:xfrm>
            <a:off x="685800" y="198120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0000"/>
                </a:solidFill>
                <a:latin typeface="Metrix-1" pitchFamily="18" charset="0"/>
              </a:rPr>
              <a:t>(3)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295400" y="1981200"/>
            <a:ext cx="7315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ukpm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;&amp;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efrvdkbJ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arQmfrSef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;&amp;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v'ff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(&amp;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nf&amp;G,fcsuf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)&amp;½Sdygu 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rifjymjzihf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 (</a:t>
            </a:r>
            <a:r>
              <a:rPr lang="en-US" sz="3600" b="1" dirty="0">
                <a:solidFill>
                  <a:srgbClr val="00B0F0"/>
                </a:solidFill>
                <a:latin typeface="Wingdings 2" pitchFamily="18" charset="2"/>
              </a:rPr>
              <a:t>P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)ay;&amp;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ef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/</a:t>
            </a:r>
          </a:p>
        </p:txBody>
      </p:sp>
      <p:sp>
        <p:nvSpPr>
          <p:cNvPr id="5130" name="TextBox 14"/>
          <p:cNvSpPr txBox="1">
            <a:spLocks noChangeArrowheads="1"/>
          </p:cNvSpPr>
          <p:nvPr/>
        </p:nvSpPr>
        <p:spPr bwMode="auto">
          <a:xfrm>
            <a:off x="685800" y="266700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0000"/>
                </a:solidFill>
                <a:latin typeface="Metrix-1" pitchFamily="18" charset="0"/>
              </a:rPr>
              <a:t>(4)</a:t>
            </a:r>
          </a:p>
        </p:txBody>
      </p:sp>
      <p:sp>
        <p:nvSpPr>
          <p:cNvPr id="5131" name="TextBox 15"/>
          <p:cNvSpPr txBox="1">
            <a:spLocks noChangeArrowheads="1"/>
          </p:cNvSpPr>
          <p:nvPr/>
        </p:nvSpPr>
        <p:spPr bwMode="auto">
          <a:xfrm>
            <a:off x="1295400" y="2667000"/>
            <a:ext cx="6477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ukpm;NyD;rSarQmfrSef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;&amp;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rifeDjzihf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(</a:t>
            </a:r>
            <a:r>
              <a:rPr lang="en-US" sz="3600" b="1" dirty="0">
                <a:solidFill>
                  <a:srgbClr val="FF0000"/>
                </a:solidFill>
                <a:latin typeface="Wingdings 2" pitchFamily="18" charset="2"/>
              </a:rPr>
              <a:t>P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 ) ay;&amp;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ef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/</a:t>
            </a:r>
          </a:p>
        </p:txBody>
      </p:sp>
      <p:sp>
        <p:nvSpPr>
          <p:cNvPr id="5132" name="TextBox 14"/>
          <p:cNvSpPr txBox="1">
            <a:spLocks noChangeArrowheads="1"/>
          </p:cNvSpPr>
          <p:nvPr/>
        </p:nvSpPr>
        <p:spPr bwMode="auto">
          <a:xfrm>
            <a:off x="685800" y="327660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0000"/>
                </a:solidFill>
                <a:latin typeface="Metrix-1" pitchFamily="18" charset="0"/>
              </a:rPr>
              <a:t>(5)</a:t>
            </a:r>
          </a:p>
        </p:txBody>
      </p:sp>
      <p:sp>
        <p:nvSpPr>
          <p:cNvPr id="5133" name="TextBox 15"/>
          <p:cNvSpPr txBox="1">
            <a:spLocks noChangeArrowheads="1"/>
          </p:cNvSpPr>
          <p:nvPr/>
        </p:nvSpPr>
        <p:spPr bwMode="auto">
          <a:xfrm>
            <a:off x="1295400" y="3276600"/>
            <a:ext cx="769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3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Budrfukpm;aomfvnf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;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arQmfrSef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;&amp;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v'f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rjynhfrDygu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rifeDjzihf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 (</a:t>
            </a:r>
            <a:r>
              <a:rPr lang="en-US" sz="2400" b="1" dirty="0" smtClean="0">
                <a:solidFill>
                  <a:srgbClr val="FF0000"/>
                </a:solidFill>
                <a:latin typeface="Times New Roman"/>
              </a:rPr>
              <a:t>R 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) ay;&amp;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ef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/</a:t>
            </a:r>
          </a:p>
        </p:txBody>
      </p:sp>
      <p:sp>
        <p:nvSpPr>
          <p:cNvPr id="5134" name="TextBox 14"/>
          <p:cNvSpPr txBox="1">
            <a:spLocks noChangeArrowheads="1"/>
          </p:cNvSpPr>
          <p:nvPr/>
        </p:nvSpPr>
        <p:spPr bwMode="auto">
          <a:xfrm>
            <a:off x="685800" y="4010025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0000"/>
                </a:solidFill>
                <a:latin typeface="Metrix-1" pitchFamily="18" charset="0"/>
              </a:rPr>
              <a:t>(6)</a:t>
            </a:r>
          </a:p>
        </p:txBody>
      </p:sp>
      <p:sp>
        <p:nvSpPr>
          <p:cNvPr id="5135" name="TextBox 15"/>
          <p:cNvSpPr txBox="1">
            <a:spLocks noChangeArrowheads="1"/>
          </p:cNvSpPr>
          <p:nvPr/>
        </p:nvSpPr>
        <p:spPr bwMode="auto">
          <a:xfrm>
            <a:off x="1295400" y="3886200"/>
            <a:ext cx="7848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0000"/>
                </a:solidFill>
                <a:latin typeface="Metrix-1" pitchFamily="18" charset="0"/>
              </a:rPr>
              <a:t>uav;ausmif;ysufrsm;í ukpm;cGihfr&amp;ygu rifeDjzihf (</a:t>
            </a:r>
            <a:r>
              <a:rPr lang="en-US" sz="4800" b="1">
                <a:solidFill>
                  <a:srgbClr val="FF0000"/>
                </a:solidFill>
                <a:latin typeface="Metrix-1" pitchFamily="18" charset="0"/>
              </a:rPr>
              <a:t>-</a:t>
            </a:r>
            <a:r>
              <a:rPr lang="en-US" sz="3600">
                <a:solidFill>
                  <a:srgbClr val="000000"/>
                </a:solidFill>
                <a:latin typeface="Metrix-1" pitchFamily="18" charset="0"/>
              </a:rPr>
              <a:t>) ay;&amp;ef/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0000"/>
                </a:solidFill>
                <a:latin typeface="Metrix-1" pitchFamily="18" charset="0"/>
              </a:rPr>
              <a:t>umvydkif;wpfckukefygu arQmfrSef;&amp;v'f&amp;rSwfrsm; rifjymjcpf&amp;m? rifeDjcpf&amp;mrsm;udk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0000"/>
                </a:solidFill>
                <a:latin typeface="Metrix-1" pitchFamily="18" charset="0"/>
              </a:rPr>
              <a:t>aygif;íxnhfoGif;a&amp;wGuf&amp;ef/</a:t>
            </a:r>
          </a:p>
        </p:txBody>
      </p:sp>
      <p:sp>
        <p:nvSpPr>
          <p:cNvPr id="16" name="TextBox 14"/>
          <p:cNvSpPr txBox="1">
            <a:spLocks noChangeArrowheads="1"/>
          </p:cNvSpPr>
          <p:nvPr/>
        </p:nvSpPr>
        <p:spPr bwMode="auto">
          <a:xfrm>
            <a:off x="685800" y="5305425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0000"/>
                </a:solidFill>
                <a:latin typeface="Metrix-1" pitchFamily="18" charset="0"/>
              </a:rPr>
              <a:t>(7)</a:t>
            </a:r>
          </a:p>
        </p:txBody>
      </p:sp>
      <p:sp>
        <p:nvSpPr>
          <p:cNvPr id="17" name="TextBox 15"/>
          <p:cNvSpPr txBox="1">
            <a:spLocks noChangeArrowheads="1"/>
          </p:cNvSpPr>
          <p:nvPr/>
        </p:nvSpPr>
        <p:spPr bwMode="auto">
          <a:xfrm>
            <a:off x="1295400" y="5257800"/>
            <a:ext cx="7848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yxrqihf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? '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kwd,qifh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tqihftvdkuf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oD;jcm;rSwfwrf;wpfapmifpDxm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; aqmif½Guf&amp;ef? 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ukpm;rSwfwrf;wpfapmifwGif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bmompHkwpfaygif;wnf;a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&amp;;&amp;</a:t>
            </a:r>
            <a:r>
              <a:rPr lang="en-US" sz="3600" dirty="0" err="1">
                <a:solidFill>
                  <a:srgbClr val="000000"/>
                </a:solidFill>
                <a:latin typeface="Metrix-1" pitchFamily="18" charset="0"/>
              </a:rPr>
              <a:t>ef</a:t>
            </a:r>
            <a:r>
              <a:rPr lang="en-US" sz="3600" dirty="0">
                <a:solidFill>
                  <a:srgbClr val="000000"/>
                </a:solidFill>
                <a:latin typeface="Metrix-1" pitchFamily="18" charset="0"/>
              </a:rPr>
              <a:t>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152400"/>
            <a:ext cx="86106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ukpm;rSwfwrf;aqmif½Guf&amp;mwGif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owdûy&amp;rnhftcsufrsm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01Art House" pitchFamily="2" charset="0"/>
              </a:rPr>
              <a:t>;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W01Art House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526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10" grpId="0"/>
      <p:bldP spid="5126" grpId="0"/>
      <p:bldP spid="5127" grpId="0"/>
      <p:bldP spid="5128" grpId="0"/>
      <p:bldP spid="14" grpId="0"/>
      <p:bldP spid="5130" grpId="0"/>
      <p:bldP spid="5131" grpId="0"/>
      <p:bldP spid="5132" grpId="0"/>
      <p:bldP spid="5133" grpId="0"/>
      <p:bldP spid="5134" grpId="0"/>
      <p:bldP spid="513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5AB37-AABC-472A-9097-B1BF740EA87B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0" y="1676400"/>
            <a:ext cx="9525000" cy="23622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3600" b="1" kern="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etrix-1" pitchFamily="18" charset="0"/>
              <a:cs typeface="Zawgyi-One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b="1" kern="0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trix-1" pitchFamily="18" charset="0"/>
                <a:cs typeface="Zawgyi-One" pitchFamily="34" charset="0"/>
              </a:rPr>
              <a:t>aus;Zl;wifygonf</a:t>
            </a:r>
            <a:r>
              <a:rPr lang="en-US" sz="60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trix-1" pitchFamily="18" charset="0"/>
                <a:cs typeface="Zawgyi-One" pitchFamily="34" charset="0"/>
              </a:rPr>
              <a:t>/</a:t>
            </a:r>
            <a:endParaRPr lang="en-MY" sz="6000" b="1" kern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etrix-1" pitchFamily="18" charset="0"/>
              <a:cs typeface="Zawgyi-One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911581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3.8|4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7|15|18.3|12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37.6|29.8|3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.8|1.9|5.5|195.8|1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7.9|7.8|14.9|12.4|24.7|89|21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1_Default Design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1_Default Design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832</Words>
  <Application>Microsoft Office PowerPoint</Application>
  <PresentationFormat>On-screen Show (4:3)</PresentationFormat>
  <Paragraphs>504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Office Theme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50</cp:revision>
  <cp:lastPrinted>2020-07-28T04:35:11Z</cp:lastPrinted>
  <dcterms:created xsi:type="dcterms:W3CDTF">2020-06-27T21:28:13Z</dcterms:created>
  <dcterms:modified xsi:type="dcterms:W3CDTF">2020-08-17T05:58:01Z</dcterms:modified>
</cp:coreProperties>
</file>