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78" r:id="rId3"/>
    <p:sldId id="257" r:id="rId4"/>
    <p:sldId id="281" r:id="rId5"/>
    <p:sldId id="282" r:id="rId6"/>
    <p:sldId id="283" r:id="rId7"/>
    <p:sldId id="284" r:id="rId8"/>
    <p:sldId id="262" r:id="rId9"/>
    <p:sldId id="263" r:id="rId10"/>
    <p:sldId id="285" r:id="rId11"/>
    <p:sldId id="260" r:id="rId12"/>
    <p:sldId id="265" r:id="rId13"/>
    <p:sldId id="272" r:id="rId14"/>
    <p:sldId id="271" r:id="rId15"/>
    <p:sldId id="274" r:id="rId16"/>
    <p:sldId id="273" r:id="rId17"/>
    <p:sldId id="289" r:id="rId18"/>
    <p:sldId id="288" r:id="rId19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010" y="-396"/>
      </p:cViewPr>
      <p:guideLst>
        <p:guide orient="horz" pos="2160"/>
        <p:guide pos="288"/>
      </p:guideLst>
    </p:cSldViewPr>
  </p:slid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100" d="100"/>
        <a:sy n="100" d="100"/>
      </p:scale>
      <p:origin x="0" y="3438"/>
    </p:cViewPr>
  </p:sorterViewPr>
  <p:notesViewPr>
    <p:cSldViewPr>
      <p:cViewPr varScale="1">
        <p:scale>
          <a:sx n="59" d="100"/>
          <a:sy n="59" d="100"/>
        </p:scale>
        <p:origin x="-3396" y="-84"/>
      </p:cViewPr>
      <p:guideLst>
        <p:guide orient="horz" pos="3126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D4DCF-134D-406E-B666-A85812104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654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341C1D-7376-4FB8-ADE2-AF4CC02C8408}" type="datetimeFigureOut">
              <a:rPr lang="en-US" smtClean="0"/>
              <a:t>07/25/2020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A7B56C-5E63-408D-8622-5A81237DB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20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7B56C-5E63-408D-8622-5A81237DB1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031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7B56C-5E63-408D-8622-5A81237DB1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974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F806A-C55D-4B82-93E1-FA966C24234A}" type="datetime1">
              <a:rPr lang="en-US" smtClean="0"/>
              <a:t>07/25/2020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771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39D9-BFB5-4BDF-BD54-31258AF44E53}" type="datetime1">
              <a:rPr lang="en-US" smtClean="0"/>
              <a:t>07/25/2020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529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D6ADB-17C1-4572-915D-DFA4C9F69331}" type="datetime1">
              <a:rPr lang="en-US" smtClean="0"/>
              <a:t>07/25/2020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83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A7A87-D327-4591-AA98-9CA717051B29}" type="datetime1">
              <a:rPr lang="en-US" smtClean="0"/>
              <a:t>07/25/2020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182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9F0E-49E5-44DE-9B32-81058DC2B487}" type="datetime1">
              <a:rPr lang="en-US" smtClean="0"/>
              <a:t>07/25/2020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472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F7CCA-A0EB-4551-94F5-D315D7D90592}" type="datetime1">
              <a:rPr lang="en-US" smtClean="0"/>
              <a:t>07/25/2020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163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37B23-6403-4711-909F-7204C9D75A80}" type="datetime1">
              <a:rPr lang="en-US" smtClean="0"/>
              <a:t>07/25/2020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046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14B1-4C86-4B29-BBFD-3EB6ACC3D362}" type="datetime1">
              <a:rPr lang="en-US" smtClean="0"/>
              <a:t>07/25/2020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971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F1293-A615-49C1-AFCC-31193B4A34A7}" type="datetime1">
              <a:rPr lang="en-US" smtClean="0"/>
              <a:t>07/25/2020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21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2605-C8E0-4860-88CF-7E5E21A6F75E}" type="datetime1">
              <a:rPr lang="en-US" smtClean="0"/>
              <a:t>07/25/2020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586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13F98-0C71-46D2-ABCE-249813093473}" type="datetime1">
              <a:rPr lang="en-US" smtClean="0"/>
              <a:t>07/25/2020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939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D3BD9-4EB1-4EAD-8AB8-2DA1621DFA63}" type="datetime1">
              <a:rPr lang="en-US" smtClean="0"/>
              <a:t>07/25/2020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2E3A7-96A3-4FA2-A671-E7DA982F3F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94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acer\Desktop\Video%20Power%20Point%20(NLH)\UTK\form%204.jpg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hyperlink" Target="file:///C:\Users\acer\Desktop\Video%20Power%20Point%20(NLH)\UTK\form%203.jpg" TargetMode="External"/><Relationship Id="rId5" Type="http://schemas.openxmlformats.org/officeDocument/2006/relationships/hyperlink" Target="file:///C:\Users\acer\Desktop\Video%20Power%20Point%20(NLH)\UTK\form%202.jpg" TargetMode="External"/><Relationship Id="rId4" Type="http://schemas.openxmlformats.org/officeDocument/2006/relationships/hyperlink" Target="file:///C:\Users\acer\Desktop\Video%20Power%20Point%20(NLH)\UTK\form%201.jpg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acer\Desktop\Video%20Power%20Point%20(NLH)\UTK\form%208.jpg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hyperlink" Target="file:///C:\Users\acer\Desktop\Video%20Power%20Point%20(NLH)\UTK\form%206.jpg" TargetMode="External"/><Relationship Id="rId5" Type="http://schemas.openxmlformats.org/officeDocument/2006/relationships/hyperlink" Target="file:///C:\Users\acer\Desktop\Video%20Power%20Point%20(NLH)\UTK\form%207.jpg" TargetMode="External"/><Relationship Id="rId4" Type="http://schemas.openxmlformats.org/officeDocument/2006/relationships/hyperlink" Target="file:///C:\Users\acer\Desktop\Video%20Power%20Point%20(NLH)\UTK\form%205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acer\Desktop\Video%20Power%20Point%20(NLH)\UTK\form%2010.jpg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5" Type="http://schemas.openxmlformats.org/officeDocument/2006/relationships/hyperlink" Target="file:///C:\Users\acer\Desktop\Video%20Power%20Point%20(NLH)\UTK\form%2011.jpg" TargetMode="External"/><Relationship Id="rId4" Type="http://schemas.openxmlformats.org/officeDocument/2006/relationships/hyperlink" Target="file:///C:\Users\acer\Desktop\Video%20Power%20Point%20(NLH)\UTK\form%2012.jpg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acer\Desktop\Video%20Power%20Point%20(NLH)\UTK\form%2015-1.jpg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495800" y="5449669"/>
            <a:ext cx="3370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Metrix-1" pitchFamily="18" charset="0"/>
              </a:rPr>
              <a:t>OD;xGef;Munf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200" dirty="0" smtClean="0"/>
              <a:t>(MLRC)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1058861" y="919877"/>
            <a:ext cx="7026282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ausmif;jyifyrlvwef;ynma</a:t>
            </a:r>
            <a:r>
              <a:rPr lang="en-US" sz="5400" b="1" dirty="0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&amp;;</a:t>
            </a:r>
          </a:p>
          <a:p>
            <a:pPr algn="ctr"/>
            <a:endParaRPr lang="en-US" sz="5400" b="1" dirty="0" smtClean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etrix-1" pitchFamily="18" charset="0"/>
            </a:endParaRPr>
          </a:p>
          <a:p>
            <a:pPr algn="ctr"/>
            <a:r>
              <a:rPr lang="en-US" sz="5400" b="1" dirty="0" err="1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toHk;jyK&amp;efyHkpHrsm;ESifh</a:t>
            </a:r>
            <a:endParaRPr lang="en-US" sz="5400" b="1" dirty="0" smtClean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etrix-1" pitchFamily="18" charset="0"/>
            </a:endParaRPr>
          </a:p>
          <a:p>
            <a:pPr algn="ctr"/>
            <a:r>
              <a:rPr lang="en-US" sz="5400" b="1" dirty="0" err="1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pcef;rsm;tqifhowfrSwfjcif</a:t>
            </a:r>
            <a:r>
              <a:rPr lang="en-US" sz="5400" b="1" dirty="0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;</a:t>
            </a:r>
            <a:endParaRPr lang="en-US" sz="5400" b="1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etrix-1" pitchFamily="18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49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304800"/>
            <a:ext cx="8610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smtClean="0">
                <a:latin typeface="Metrix-1" pitchFamily="18" charset="0"/>
              </a:rPr>
              <a:t>&amp;nf½G,fcsuf</a:t>
            </a:r>
            <a:endParaRPr lang="en-US" sz="3800" b="1" dirty="0">
              <a:latin typeface="Metrix-1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2400" y="1447800"/>
            <a:ext cx="8991600" cy="3298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0563" indent="-690563">
              <a:lnSpc>
                <a:spcPts val="5000"/>
              </a:lnSpc>
              <a:tabLst>
                <a:tab pos="690563" algn="l"/>
              </a:tabLst>
            </a:pPr>
            <a:r>
              <a:rPr lang="en-US" sz="3600" dirty="0" smtClean="0">
                <a:latin typeface="Metrix-1" pitchFamily="18" charset="0"/>
              </a:rPr>
              <a:t>1/	</a:t>
            </a:r>
            <a:r>
              <a:rPr lang="en-US" sz="3600" dirty="0" err="1" smtClean="0">
                <a:latin typeface="Metrix-1" pitchFamily="18" charset="0"/>
              </a:rPr>
              <a:t>ausmif;jyify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rlvwef;ynma</a:t>
            </a:r>
            <a:r>
              <a:rPr lang="en-US" sz="3600" dirty="0" smtClean="0">
                <a:latin typeface="Metrix-1" pitchFamily="18" charset="0"/>
              </a:rPr>
              <a:t>&amp;;</a:t>
            </a:r>
            <a:r>
              <a:rPr lang="en-US" sz="3600" dirty="0" err="1" smtClean="0">
                <a:latin typeface="Metrix-1" pitchFamily="18" charset="0"/>
              </a:rPr>
              <a:t>jzpfay:wdk;wufrI</a:t>
            </a:r>
            <a:r>
              <a:rPr lang="en-US" sz="3600" dirty="0" smtClean="0">
                <a:latin typeface="Metrix-1" pitchFamily="18" charset="0"/>
              </a:rPr>
              <a:t> tajctaersm;udkod½Sd&amp;ef</a:t>
            </a:r>
          </a:p>
          <a:p>
            <a:pPr marL="690563" indent="-690563">
              <a:lnSpc>
                <a:spcPts val="5000"/>
              </a:lnSpc>
              <a:tabLst>
                <a:tab pos="690563" algn="l"/>
              </a:tabLst>
            </a:pPr>
            <a:endParaRPr lang="en-US" sz="3600" dirty="0" smtClean="0">
              <a:latin typeface="Metrix-1" pitchFamily="18" charset="0"/>
            </a:endParaRPr>
          </a:p>
          <a:p>
            <a:pPr marL="690563" indent="-690563">
              <a:lnSpc>
                <a:spcPts val="5000"/>
              </a:lnSpc>
              <a:tabLst>
                <a:tab pos="690563" algn="l"/>
              </a:tabLst>
            </a:pPr>
            <a:r>
              <a:rPr lang="en-US" sz="3600" dirty="0" smtClean="0">
                <a:latin typeface="Metrix-1" pitchFamily="18" charset="0"/>
              </a:rPr>
              <a:t>2/	</a:t>
            </a:r>
            <a:r>
              <a:rPr lang="en-US" sz="3600" dirty="0" err="1" smtClean="0">
                <a:latin typeface="Metrix-1" pitchFamily="18" charset="0"/>
              </a:rPr>
              <a:t>tajcpdkufpcef;rsm</a:t>
            </a:r>
            <a:r>
              <a:rPr lang="en-US" sz="3600" dirty="0" smtClean="0">
                <a:latin typeface="Metrix-1" pitchFamily="18" charset="0"/>
              </a:rPr>
              <a:t>;\ tqifhowfrSwfcsufudkod½SdNyD; tm;enf;csuf½SdvQif </a:t>
            </a:r>
            <a:r>
              <a:rPr lang="en-US" sz="3600" dirty="0" err="1" smtClean="0">
                <a:latin typeface="Metrix-1" pitchFamily="18" charset="0"/>
              </a:rPr>
              <a:t>tcsdefrDûyjyif&amp;ef</a:t>
            </a:r>
            <a:endParaRPr lang="en-US" sz="3600" dirty="0" smtClean="0"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075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hlinkClick r:id="rId3" action="ppaction://program"/>
          </p:cNvPr>
          <p:cNvSpPr txBox="1"/>
          <p:nvPr/>
        </p:nvSpPr>
        <p:spPr>
          <a:xfrm>
            <a:off x="381000" y="4451201"/>
            <a:ext cx="8610600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17625" indent="-1317625">
              <a:lnSpc>
                <a:spcPts val="5000"/>
              </a:lnSpc>
              <a:tabLst>
                <a:tab pos="1317625" algn="l"/>
              </a:tabLst>
            </a:pPr>
            <a:r>
              <a:rPr lang="en-US" sz="3600" dirty="0" err="1" smtClean="0">
                <a:latin typeface="Metrix-1" pitchFamily="18" charset="0"/>
              </a:rPr>
              <a:t>yHkpH</a:t>
            </a:r>
            <a:r>
              <a:rPr lang="en-US" sz="3600" dirty="0" smtClean="0">
                <a:latin typeface="Metrix-1" pitchFamily="18" charset="0"/>
              </a:rPr>
              <a:t> (4)	,</a:t>
            </a:r>
            <a:r>
              <a:rPr lang="en-US" sz="3600" dirty="0" err="1" smtClean="0">
                <a:latin typeface="Metrix-1" pitchFamily="18" charset="0"/>
              </a:rPr>
              <a:t>cifESpfwufNyD</a:t>
            </a:r>
            <a:r>
              <a:rPr lang="en-US" sz="3600" dirty="0" smtClean="0">
                <a:latin typeface="Metrix-1" pitchFamily="18" charset="0"/>
              </a:rPr>
              <a:t>; ,</a:t>
            </a:r>
            <a:r>
              <a:rPr lang="en-US" sz="3600" dirty="0" err="1" smtClean="0">
                <a:latin typeface="Metrix-1" pitchFamily="18" charset="0"/>
              </a:rPr>
              <a:t>ckESpfjyefwufaomausmif;om</a:t>
            </a:r>
            <a:r>
              <a:rPr lang="en-US" sz="3600" dirty="0" smtClean="0">
                <a:latin typeface="Metrix-1" pitchFamily="18" charset="0"/>
              </a:rPr>
              <a:t>; a[</a:t>
            </a:r>
            <a:r>
              <a:rPr lang="en-US" sz="3600" dirty="0" err="1" smtClean="0">
                <a:latin typeface="Metrix-1" pitchFamily="18" charset="0"/>
              </a:rPr>
              <a:t>mif</a:t>
            </a:r>
            <a:r>
              <a:rPr lang="en-US" sz="3600" dirty="0" smtClean="0">
                <a:latin typeface="Metrix-1" pitchFamily="18" charset="0"/>
              </a:rPr>
              <a:t>; </a:t>
            </a:r>
            <a:r>
              <a:rPr lang="en-US" sz="3600" dirty="0" err="1" smtClean="0">
                <a:latin typeface="Metrix-1" pitchFamily="18" charset="0"/>
              </a:rPr>
              <a:t>pm&amp;if;csKyf</a:t>
            </a:r>
            <a:endParaRPr lang="en-US" sz="3600" dirty="0" smtClean="0">
              <a:latin typeface="Metrix-1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3</a:t>
            </a:fld>
            <a:endParaRPr lang="en-US"/>
          </a:p>
        </p:txBody>
      </p:sp>
      <p:sp>
        <p:nvSpPr>
          <p:cNvPr id="3" name="Rectangle 2">
            <a:hlinkClick r:id="rId4" action="ppaction://program"/>
          </p:cNvPr>
          <p:cNvSpPr/>
          <p:nvPr/>
        </p:nvSpPr>
        <p:spPr>
          <a:xfrm>
            <a:off x="381000" y="942866"/>
            <a:ext cx="8610600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000"/>
              </a:lnSpc>
            </a:pPr>
            <a:r>
              <a:rPr lang="en-US" sz="3600" dirty="0" err="1">
                <a:latin typeface="Metrix-1" pitchFamily="18" charset="0"/>
              </a:rPr>
              <a:t>yHkpH</a:t>
            </a:r>
            <a:r>
              <a:rPr lang="en-US" sz="3600" dirty="0">
                <a:latin typeface="Metrix-1" pitchFamily="18" charset="0"/>
              </a:rPr>
              <a:t> (1) &amp;</a:t>
            </a:r>
            <a:r>
              <a:rPr lang="en-US" sz="3600" dirty="0" err="1">
                <a:latin typeface="Metrix-1" pitchFamily="18" charset="0"/>
              </a:rPr>
              <a:t>yf^aus;tvdkuf</a:t>
            </a:r>
            <a:r>
              <a:rPr lang="en-US" sz="3600" dirty="0">
                <a:latin typeface="Metrix-1" pitchFamily="18" charset="0"/>
              </a:rPr>
              <a:t> </a:t>
            </a:r>
            <a:r>
              <a:rPr lang="en-US" sz="3600" dirty="0" err="1">
                <a:latin typeface="Metrix-1" pitchFamily="18" charset="0"/>
              </a:rPr>
              <a:t>ausmif;om;pm&amp;if;aumufyHkpH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4" name="Rectangle 3">
            <a:hlinkClick r:id="rId5" action="ppaction://program"/>
          </p:cNvPr>
          <p:cNvSpPr/>
          <p:nvPr/>
        </p:nvSpPr>
        <p:spPr>
          <a:xfrm>
            <a:off x="381000" y="1781066"/>
            <a:ext cx="8382000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17625" indent="-1317625">
              <a:lnSpc>
                <a:spcPts val="5000"/>
              </a:lnSpc>
              <a:tabLst>
                <a:tab pos="1317625" algn="l"/>
              </a:tabLst>
            </a:pPr>
            <a:r>
              <a:rPr lang="en-US" sz="3600" dirty="0" err="1">
                <a:latin typeface="Metrix-1" pitchFamily="18" charset="0"/>
              </a:rPr>
              <a:t>yHkpH</a:t>
            </a:r>
            <a:r>
              <a:rPr lang="en-US" sz="3600" dirty="0">
                <a:latin typeface="Metrix-1" pitchFamily="18" charset="0"/>
              </a:rPr>
              <a:t> (2)	&amp;</a:t>
            </a:r>
            <a:r>
              <a:rPr lang="en-US" sz="3600" dirty="0" err="1">
                <a:latin typeface="Metrix-1" pitchFamily="18" charset="0"/>
              </a:rPr>
              <a:t>yf^aus;tvdkuf</a:t>
            </a:r>
            <a:r>
              <a:rPr lang="en-US" sz="3600" dirty="0">
                <a:latin typeface="Metrix-1" pitchFamily="18" charset="0"/>
              </a:rPr>
              <a:t> </a:t>
            </a:r>
            <a:r>
              <a:rPr lang="en-US" sz="3600" dirty="0" err="1">
                <a:latin typeface="Metrix-1" pitchFamily="18" charset="0"/>
              </a:rPr>
              <a:t>ausmif;om;pm&amp;if;aumuf</a:t>
            </a:r>
            <a:r>
              <a:rPr lang="en-US" sz="3600" dirty="0">
                <a:latin typeface="Metrix-1" pitchFamily="18" charset="0"/>
              </a:rPr>
              <a:t> </a:t>
            </a:r>
            <a:r>
              <a:rPr lang="en-US" sz="3600" dirty="0" err="1">
                <a:latin typeface="Metrix-1" pitchFamily="18" charset="0"/>
              </a:rPr>
              <a:t>yHkpHtcsKyf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5" name="Rectangle 4">
            <a:hlinkClick r:id="rId6" action="ppaction://program"/>
          </p:cNvPr>
          <p:cNvSpPr/>
          <p:nvPr/>
        </p:nvSpPr>
        <p:spPr>
          <a:xfrm>
            <a:off x="381000" y="3076466"/>
            <a:ext cx="8077200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17625" indent="-1317625">
              <a:lnSpc>
                <a:spcPts val="5000"/>
              </a:lnSpc>
              <a:tabLst>
                <a:tab pos="1317625" algn="l"/>
              </a:tabLst>
            </a:pPr>
            <a:r>
              <a:rPr lang="en-US" sz="3600" dirty="0" err="1">
                <a:latin typeface="Metrix-1" pitchFamily="18" charset="0"/>
              </a:rPr>
              <a:t>yHkpH</a:t>
            </a:r>
            <a:r>
              <a:rPr lang="en-US" sz="3600" dirty="0">
                <a:latin typeface="Metrix-1" pitchFamily="18" charset="0"/>
              </a:rPr>
              <a:t> (3)	</a:t>
            </a:r>
            <a:r>
              <a:rPr lang="en-US" sz="3600" dirty="0" err="1">
                <a:latin typeface="Metrix-1" pitchFamily="18" charset="0"/>
              </a:rPr>
              <a:t>tajcpdkufpcef;tvdkufpm&amp;if;aumufyHkpH</a:t>
            </a:r>
            <a:r>
              <a:rPr lang="en-US" sz="3600" dirty="0">
                <a:latin typeface="Metrix-1" pitchFamily="18" charset="0"/>
              </a:rPr>
              <a:t> </a:t>
            </a:r>
            <a:r>
              <a:rPr lang="en-US" sz="3600" dirty="0" err="1">
                <a:latin typeface="Metrix-1" pitchFamily="18" charset="0"/>
              </a:rPr>
              <a:t>tcsKyf</a:t>
            </a:r>
            <a:endParaRPr lang="en-US" sz="3600" dirty="0">
              <a:latin typeface="Metrix-1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5972066"/>
            <a:ext cx="9144000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17625" indent="-1317625" algn="ctr">
              <a:lnSpc>
                <a:spcPts val="5000"/>
              </a:lnSpc>
              <a:tabLst>
                <a:tab pos="1317625" algn="l"/>
              </a:tabLst>
            </a:pPr>
            <a:r>
              <a:rPr lang="en-US" sz="3600" dirty="0">
                <a:latin typeface="Metrix-1" pitchFamily="18" charset="0"/>
              </a:rPr>
              <a:t>(</a:t>
            </a:r>
            <a:r>
              <a:rPr lang="en-US" sz="3600" dirty="0" err="1">
                <a:latin typeface="Metrix-1" pitchFamily="18" charset="0"/>
              </a:rPr>
              <a:t>oifwef;vufpGJ</a:t>
            </a:r>
            <a:r>
              <a:rPr lang="en-US" sz="3600" dirty="0">
                <a:latin typeface="Metrix-1" pitchFamily="18" charset="0"/>
              </a:rPr>
              <a:t> </a:t>
            </a:r>
            <a:r>
              <a:rPr lang="en-US" sz="3600" dirty="0" err="1">
                <a:latin typeface="Metrix-1" pitchFamily="18" charset="0"/>
              </a:rPr>
              <a:t>pmrsufESm</a:t>
            </a:r>
            <a:r>
              <a:rPr lang="en-US" sz="3600" dirty="0">
                <a:latin typeface="Metrix-1" pitchFamily="18" charset="0"/>
              </a:rPr>
              <a:t> 29 - 30)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4800" y="152400"/>
            <a:ext cx="8610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latin typeface="Metrix-1" pitchFamily="18" charset="0"/>
              </a:rPr>
              <a:t>toHk;jyKrnhfyHkpHrsm</a:t>
            </a:r>
            <a:r>
              <a:rPr lang="en-US" sz="3800" b="1" dirty="0" smtClean="0">
                <a:latin typeface="Metrix-1" pitchFamily="18" charset="0"/>
              </a:rPr>
              <a:t>;</a:t>
            </a:r>
            <a:endParaRPr lang="en-US" sz="3800" b="1" dirty="0"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143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4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95400"/>
            <a:ext cx="89916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45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4765"/>
            <a:ext cx="9144000" cy="412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75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0"/>
            <a:ext cx="9144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93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" y="609600"/>
            <a:ext cx="8997696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27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hlinkClick r:id="rId3" action="ppaction://program"/>
          </p:cNvPr>
          <p:cNvSpPr txBox="1"/>
          <p:nvPr/>
        </p:nvSpPr>
        <p:spPr>
          <a:xfrm>
            <a:off x="286871" y="4648200"/>
            <a:ext cx="8839200" cy="1977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indent="-1371600">
              <a:lnSpc>
                <a:spcPts val="4900"/>
              </a:lnSpc>
              <a:tabLst>
                <a:tab pos="1371600" algn="l"/>
              </a:tabLst>
            </a:pPr>
            <a:r>
              <a:rPr lang="en-US" sz="3600" dirty="0" err="1" smtClean="0">
                <a:latin typeface="Metrix-1" pitchFamily="18" charset="0"/>
              </a:rPr>
              <a:t>yHkpH</a:t>
            </a:r>
            <a:r>
              <a:rPr lang="en-US" sz="3600" dirty="0" smtClean="0">
                <a:latin typeface="Metrix-1" pitchFamily="18" charset="0"/>
              </a:rPr>
              <a:t> (8)	</a:t>
            </a:r>
            <a:r>
              <a:rPr lang="en-US" sz="3600" dirty="0" err="1" smtClean="0">
                <a:latin typeface="Metrix-1" pitchFamily="18" charset="0"/>
              </a:rPr>
              <a:t>q&amp;m^r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rsm</a:t>
            </a:r>
            <a:r>
              <a:rPr lang="en-US" sz="3600" dirty="0" smtClean="0">
                <a:latin typeface="Metrix-1" pitchFamily="18" charset="0"/>
              </a:rPr>
              <a:t>;\ </a:t>
            </a:r>
            <a:r>
              <a:rPr lang="en-US" sz="3600" dirty="0" err="1" smtClean="0">
                <a:latin typeface="Metrix-1" pitchFamily="18" charset="0"/>
              </a:rPr>
              <a:t>udk,fa</a:t>
            </a:r>
            <a:r>
              <a:rPr lang="en-US" sz="3600" dirty="0" smtClean="0">
                <a:latin typeface="Metrix-1" pitchFamily="18" charset="0"/>
              </a:rPr>
              <a:t>&amp;;</a:t>
            </a:r>
            <a:r>
              <a:rPr lang="en-US" sz="3600" dirty="0" err="1" smtClean="0">
                <a:latin typeface="Metrix-1" pitchFamily="18" charset="0"/>
              </a:rPr>
              <a:t>rSwfwrf;pm&amp;if;csKyf</a:t>
            </a:r>
            <a:endParaRPr lang="en-US" sz="3600" dirty="0" smtClean="0">
              <a:latin typeface="Metrix-1" pitchFamily="18" charset="0"/>
            </a:endParaRPr>
          </a:p>
          <a:p>
            <a:pPr marL="1371600" indent="-1371600">
              <a:lnSpc>
                <a:spcPts val="4900"/>
              </a:lnSpc>
              <a:tabLst>
                <a:tab pos="1371600" algn="l"/>
              </a:tabLst>
            </a:pPr>
            <a:endParaRPr lang="en-US" sz="3600" dirty="0" smtClean="0">
              <a:latin typeface="Metrix-1" pitchFamily="18" charset="0"/>
            </a:endParaRPr>
          </a:p>
          <a:p>
            <a:pPr marL="1371600" indent="-1371600">
              <a:lnSpc>
                <a:spcPts val="4900"/>
              </a:lnSpc>
              <a:tabLst>
                <a:tab pos="1371600" algn="l"/>
              </a:tabLst>
            </a:pPr>
            <a:r>
              <a:rPr lang="en-US" sz="3600" dirty="0">
                <a:latin typeface="Metrix-1" pitchFamily="18" charset="0"/>
              </a:rPr>
              <a:t>	</a:t>
            </a:r>
            <a:r>
              <a:rPr lang="en-US" sz="3600" dirty="0" smtClean="0">
                <a:latin typeface="Metrix-1" pitchFamily="18" charset="0"/>
              </a:rPr>
              <a:t>(</a:t>
            </a:r>
            <a:r>
              <a:rPr lang="en-US" sz="3600" dirty="0" err="1" smtClean="0">
                <a:latin typeface="Metrix-1" pitchFamily="18" charset="0"/>
              </a:rPr>
              <a:t>oifwef;vufpGJ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pmrsufESm</a:t>
            </a:r>
            <a:r>
              <a:rPr lang="en-US" sz="3600" dirty="0" smtClean="0">
                <a:latin typeface="Metrix-1" pitchFamily="18" charset="0"/>
              </a:rPr>
              <a:t> 31 - 32 - 33)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8</a:t>
            </a:fld>
            <a:endParaRPr lang="en-US"/>
          </a:p>
        </p:txBody>
      </p:sp>
      <p:sp>
        <p:nvSpPr>
          <p:cNvPr id="4" name="TextBox 3">
            <a:hlinkClick r:id="rId4" action="ppaction://program"/>
          </p:cNvPr>
          <p:cNvSpPr txBox="1"/>
          <p:nvPr/>
        </p:nvSpPr>
        <p:spPr>
          <a:xfrm>
            <a:off x="304800" y="327313"/>
            <a:ext cx="8839200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indent="-1371600">
              <a:lnSpc>
                <a:spcPts val="4900"/>
              </a:lnSpc>
              <a:tabLst>
                <a:tab pos="1371600" algn="l"/>
              </a:tabLst>
            </a:pPr>
            <a:r>
              <a:rPr lang="en-US" sz="3600" dirty="0" err="1" smtClean="0">
                <a:latin typeface="Metrix-1" pitchFamily="18" charset="0"/>
              </a:rPr>
              <a:t>yHkpH</a:t>
            </a:r>
            <a:r>
              <a:rPr lang="en-US" sz="3600" dirty="0" smtClean="0">
                <a:latin typeface="Metrix-1" pitchFamily="18" charset="0"/>
              </a:rPr>
              <a:t> (5)	</a:t>
            </a:r>
            <a:r>
              <a:rPr lang="en-US" sz="3600" dirty="0" err="1" smtClean="0">
                <a:latin typeface="Metrix-1" pitchFamily="18" charset="0"/>
              </a:rPr>
              <a:t>vuf&amp;SdESpf</a:t>
            </a:r>
            <a:r>
              <a:rPr lang="en-US" sz="3600" dirty="0" smtClean="0">
                <a:latin typeface="Metrix-1" pitchFamily="18" charset="0"/>
              </a:rPr>
              <a:t>? </a:t>
            </a:r>
            <a:r>
              <a:rPr lang="en-US" sz="3600" dirty="0" err="1" smtClean="0">
                <a:latin typeface="Metrix-1" pitchFamily="18" charset="0"/>
              </a:rPr>
              <a:t>pcef;tvdkuf</a:t>
            </a:r>
            <a:r>
              <a:rPr lang="en-US" sz="3600" dirty="0" smtClean="0">
                <a:latin typeface="Metrix-1" pitchFamily="18" charset="0"/>
              </a:rPr>
              <a:t>? </a:t>
            </a:r>
            <a:r>
              <a:rPr lang="en-US" sz="3600" dirty="0" err="1" smtClean="0">
                <a:latin typeface="Metrix-1" pitchFamily="18" charset="0"/>
              </a:rPr>
              <a:t>ausmif;om;rsm</a:t>
            </a:r>
            <a:r>
              <a:rPr lang="en-US" sz="3600" dirty="0" smtClean="0">
                <a:latin typeface="Metrix-1" pitchFamily="18" charset="0"/>
              </a:rPr>
              <a:t>;\ </a:t>
            </a:r>
            <a:r>
              <a:rPr lang="en-US" sz="3600" dirty="0" err="1" smtClean="0">
                <a:latin typeface="Metrix-1" pitchFamily="18" charset="0"/>
              </a:rPr>
              <a:t>tcsuftvufpm&amp;if</a:t>
            </a:r>
            <a:r>
              <a:rPr lang="en-US" sz="3600" dirty="0" smtClean="0">
                <a:latin typeface="Metrix-1" pitchFamily="18" charset="0"/>
              </a:rPr>
              <a:t>;</a:t>
            </a:r>
          </a:p>
        </p:txBody>
      </p:sp>
      <p:sp>
        <p:nvSpPr>
          <p:cNvPr id="5" name="TextBox 4">
            <a:hlinkClick r:id="rId5" action="ppaction://program"/>
          </p:cNvPr>
          <p:cNvSpPr txBox="1"/>
          <p:nvPr/>
        </p:nvSpPr>
        <p:spPr>
          <a:xfrm>
            <a:off x="304800" y="3146713"/>
            <a:ext cx="8839200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indent="-1371600">
              <a:lnSpc>
                <a:spcPts val="4900"/>
              </a:lnSpc>
              <a:tabLst>
                <a:tab pos="1371600" algn="l"/>
              </a:tabLst>
            </a:pPr>
            <a:r>
              <a:rPr lang="en-US" sz="3600" dirty="0" err="1" smtClean="0">
                <a:latin typeface="Metrix-1" pitchFamily="18" charset="0"/>
              </a:rPr>
              <a:t>yHkpH</a:t>
            </a:r>
            <a:r>
              <a:rPr lang="en-US" sz="3600" dirty="0" smtClean="0">
                <a:latin typeface="Metrix-1" pitchFamily="18" charset="0"/>
              </a:rPr>
              <a:t> (7)	</a:t>
            </a:r>
            <a:r>
              <a:rPr lang="en-US" sz="3600" dirty="0" err="1" smtClean="0">
                <a:latin typeface="Metrix-1" pitchFamily="18" charset="0"/>
              </a:rPr>
              <a:t>q&amp;m^r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rsm</a:t>
            </a:r>
            <a:r>
              <a:rPr lang="en-US" sz="3600" dirty="0" smtClean="0">
                <a:latin typeface="Metrix-1" pitchFamily="18" charset="0"/>
              </a:rPr>
              <a:t>;? </a:t>
            </a:r>
            <a:r>
              <a:rPr lang="en-US" sz="3600" dirty="0" err="1" smtClean="0">
                <a:latin typeface="Metrix-1" pitchFamily="18" charset="0"/>
              </a:rPr>
              <a:t>BuD;Muyfa</a:t>
            </a:r>
            <a:r>
              <a:rPr lang="en-US" sz="3600" dirty="0" smtClean="0">
                <a:latin typeface="Metrix-1" pitchFamily="18" charset="0"/>
              </a:rPr>
              <a:t>&amp;;</a:t>
            </a:r>
            <a:r>
              <a:rPr lang="en-US" sz="3600" dirty="0" err="1" smtClean="0">
                <a:latin typeface="Metrix-1" pitchFamily="18" charset="0"/>
              </a:rPr>
              <a:t>rSL;rsm</a:t>
            </a:r>
            <a:r>
              <a:rPr lang="en-US" sz="3600" dirty="0" smtClean="0">
                <a:latin typeface="Metrix-1" pitchFamily="18" charset="0"/>
              </a:rPr>
              <a:t>;\</a:t>
            </a:r>
            <a:r>
              <a:rPr lang="en-US" sz="3600" dirty="0" err="1" smtClean="0">
                <a:latin typeface="Metrix-1" pitchFamily="18" charset="0"/>
              </a:rPr>
              <a:t>udk,fa</a:t>
            </a:r>
            <a:r>
              <a:rPr lang="en-US" sz="3600" dirty="0" smtClean="0">
                <a:latin typeface="Metrix-1" pitchFamily="18" charset="0"/>
              </a:rPr>
              <a:t>&amp;; </a:t>
            </a:r>
            <a:r>
              <a:rPr lang="en-US" sz="3600" dirty="0" err="1" smtClean="0">
                <a:latin typeface="Metrix-1" pitchFamily="18" charset="0"/>
              </a:rPr>
              <a:t>rSwfwrf</a:t>
            </a:r>
            <a:r>
              <a:rPr lang="en-US" sz="3600" dirty="0" smtClean="0">
                <a:latin typeface="Metrix-1" pitchFamily="18" charset="0"/>
              </a:rPr>
              <a:t>;</a:t>
            </a:r>
          </a:p>
        </p:txBody>
      </p:sp>
      <p:sp>
        <p:nvSpPr>
          <p:cNvPr id="7" name="TextBox 6">
            <a:hlinkClick r:id="rId6" action="ppaction://program"/>
          </p:cNvPr>
          <p:cNvSpPr txBox="1"/>
          <p:nvPr/>
        </p:nvSpPr>
        <p:spPr>
          <a:xfrm>
            <a:off x="304800" y="1676400"/>
            <a:ext cx="8839200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indent="-1371600">
              <a:lnSpc>
                <a:spcPts val="4900"/>
              </a:lnSpc>
              <a:tabLst>
                <a:tab pos="1371600" algn="l"/>
              </a:tabLst>
            </a:pPr>
            <a:r>
              <a:rPr lang="en-US" sz="3600" dirty="0" err="1" smtClean="0">
                <a:latin typeface="Metrix-1" pitchFamily="18" charset="0"/>
              </a:rPr>
              <a:t>yHkpH</a:t>
            </a:r>
            <a:r>
              <a:rPr lang="en-US" sz="3600" dirty="0" smtClean="0">
                <a:latin typeface="Metrix-1" pitchFamily="18" charset="0"/>
              </a:rPr>
              <a:t> (6)	</a:t>
            </a:r>
            <a:r>
              <a:rPr lang="en-US" sz="3600" dirty="0" err="1" smtClean="0">
                <a:latin typeface="Metrix-1" pitchFamily="18" charset="0"/>
              </a:rPr>
              <a:t>pcef;tvdkuf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ausmif;om;rsm</a:t>
            </a:r>
            <a:r>
              <a:rPr lang="en-US" sz="3600" dirty="0" smtClean="0">
                <a:latin typeface="Metrix-1" pitchFamily="18" charset="0"/>
              </a:rPr>
              <a:t>;\ </a:t>
            </a:r>
            <a:r>
              <a:rPr lang="en-US" sz="3600" dirty="0" err="1" smtClean="0">
                <a:latin typeface="Metrix-1" pitchFamily="18" charset="0"/>
              </a:rPr>
              <a:t>touf</a:t>
            </a:r>
            <a:r>
              <a:rPr lang="en-US" sz="3600" dirty="0" smtClean="0">
                <a:latin typeface="Metrix-1" pitchFamily="18" charset="0"/>
              </a:rPr>
              <a:t>? </a:t>
            </a:r>
            <a:r>
              <a:rPr lang="en-US" sz="3600" dirty="0" err="1" smtClean="0">
                <a:latin typeface="Metrix-1" pitchFamily="18" charset="0"/>
              </a:rPr>
              <a:t>usm</a:t>
            </a:r>
            <a:r>
              <a:rPr lang="en-US" sz="3600" dirty="0" smtClean="0">
                <a:latin typeface="Metrix-1" pitchFamily="18" charset="0"/>
              </a:rPr>
              <a:t>;? r </a:t>
            </a:r>
            <a:r>
              <a:rPr lang="en-US" sz="3600" dirty="0" err="1" smtClean="0">
                <a:latin typeface="Metrix-1" pitchFamily="18" charset="0"/>
              </a:rPr>
              <a:t>cGJjcm;aom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OD;a&amp;pm&amp;if;csKyf</a:t>
            </a:r>
            <a:endParaRPr lang="en-US" sz="3600" dirty="0" smtClean="0"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164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3400" y="152400"/>
            <a:ext cx="8610600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indent="-1371600">
              <a:lnSpc>
                <a:spcPts val="5000"/>
              </a:lnSpc>
              <a:tabLst>
                <a:tab pos="1371600" algn="l"/>
              </a:tabLst>
            </a:pPr>
            <a:r>
              <a:rPr lang="en-US" sz="3600" dirty="0" err="1" smtClean="0">
                <a:latin typeface="Metrix-1" pitchFamily="18" charset="0"/>
              </a:rPr>
              <a:t>yHkpH</a:t>
            </a:r>
            <a:r>
              <a:rPr lang="en-US" sz="3600" dirty="0" smtClean="0">
                <a:latin typeface="Metrix-1" pitchFamily="18" charset="0"/>
              </a:rPr>
              <a:t> (9)	</a:t>
            </a:r>
            <a:r>
              <a:rPr lang="en-US" sz="3600" dirty="0" err="1" smtClean="0">
                <a:latin typeface="Metrix-1" pitchFamily="18" charset="0"/>
              </a:rPr>
              <a:t>aeYpOfausmif;ac:Budrfpm&amp;if</a:t>
            </a:r>
            <a:r>
              <a:rPr lang="en-US" sz="3600" dirty="0" smtClean="0">
                <a:latin typeface="Metrix-1" pitchFamily="18" charset="0"/>
              </a:rPr>
              <a:t>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9</a:t>
            </a:fld>
            <a:endParaRPr lang="en-US"/>
          </a:p>
        </p:txBody>
      </p:sp>
      <p:sp>
        <p:nvSpPr>
          <p:cNvPr id="4" name="TextBox 3">
            <a:hlinkClick r:id="rId3" action="ppaction://program"/>
          </p:cNvPr>
          <p:cNvSpPr txBox="1"/>
          <p:nvPr/>
        </p:nvSpPr>
        <p:spPr>
          <a:xfrm>
            <a:off x="533400" y="1019066"/>
            <a:ext cx="8610600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indent="-1371600">
              <a:lnSpc>
                <a:spcPts val="5000"/>
              </a:lnSpc>
              <a:tabLst>
                <a:tab pos="1371600" algn="l"/>
              </a:tabLst>
            </a:pPr>
            <a:r>
              <a:rPr lang="en-US" sz="3600" dirty="0" err="1" smtClean="0">
                <a:latin typeface="Metrix-1" pitchFamily="18" charset="0"/>
              </a:rPr>
              <a:t>yHkpH</a:t>
            </a:r>
            <a:r>
              <a:rPr lang="en-US" sz="3600" dirty="0" smtClean="0">
                <a:latin typeface="Metrix-1" pitchFamily="18" charset="0"/>
              </a:rPr>
              <a:t> (10)	</a:t>
            </a:r>
            <a:r>
              <a:rPr lang="en-US" sz="3600" dirty="0" err="1" smtClean="0">
                <a:latin typeface="Metrix-1" pitchFamily="18" charset="0"/>
              </a:rPr>
              <a:t>pcef;tvdkufoifwef;om;rSwfyHkwifpm&amp;if</a:t>
            </a:r>
            <a:r>
              <a:rPr lang="en-US" sz="3600" dirty="0" smtClean="0">
                <a:latin typeface="Metrix-1" pitchFamily="18" charset="0"/>
              </a:rPr>
              <a:t>;</a:t>
            </a:r>
          </a:p>
        </p:txBody>
      </p:sp>
      <p:sp>
        <p:nvSpPr>
          <p:cNvPr id="5" name="TextBox 4">
            <a:hlinkClick r:id="rId4" action="ppaction://program"/>
          </p:cNvPr>
          <p:cNvSpPr txBox="1"/>
          <p:nvPr/>
        </p:nvSpPr>
        <p:spPr>
          <a:xfrm>
            <a:off x="533400" y="2543066"/>
            <a:ext cx="8610600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indent="-1371600">
              <a:lnSpc>
                <a:spcPts val="5000"/>
              </a:lnSpc>
              <a:tabLst>
                <a:tab pos="1371600" algn="l"/>
              </a:tabLst>
            </a:pPr>
            <a:r>
              <a:rPr lang="en-US" sz="3600" dirty="0" err="1" smtClean="0">
                <a:latin typeface="Metrix-1" pitchFamily="18" charset="0"/>
              </a:rPr>
              <a:t>yHkpH</a:t>
            </a:r>
            <a:r>
              <a:rPr lang="en-US" sz="3600" dirty="0" smtClean="0">
                <a:latin typeface="Metrix-1" pitchFamily="18" charset="0"/>
              </a:rPr>
              <a:t> (12)	</a:t>
            </a:r>
            <a:r>
              <a:rPr lang="en-US" sz="3600" dirty="0" err="1" smtClean="0">
                <a:latin typeface="Metrix-1" pitchFamily="18" charset="0"/>
              </a:rPr>
              <a:t>umvykdif;tvdkuf</a:t>
            </a:r>
            <a:r>
              <a:rPr lang="en-US" sz="3600" dirty="0" smtClean="0">
                <a:latin typeface="Metrix-1" pitchFamily="18" charset="0"/>
              </a:rPr>
              <a:t>? </a:t>
            </a:r>
            <a:r>
              <a:rPr lang="en-US" sz="3600" dirty="0" err="1" smtClean="0">
                <a:latin typeface="Metrix-1" pitchFamily="18" charset="0"/>
              </a:rPr>
              <a:t>arQmfrSef</a:t>
            </a:r>
            <a:r>
              <a:rPr lang="en-US" sz="3600" dirty="0" smtClean="0">
                <a:latin typeface="Metrix-1" pitchFamily="18" charset="0"/>
              </a:rPr>
              <a:t>;&amp;</a:t>
            </a:r>
            <a:r>
              <a:rPr lang="en-US" sz="3600" dirty="0" err="1" smtClean="0">
                <a:latin typeface="Metrix-1" pitchFamily="18" charset="0"/>
              </a:rPr>
              <a:t>v'frSwfwrf</a:t>
            </a:r>
            <a:r>
              <a:rPr lang="en-US" sz="3600" dirty="0" smtClean="0">
                <a:latin typeface="Metrix-1" pitchFamily="18" charset="0"/>
              </a:rPr>
              <a:t>;</a:t>
            </a:r>
          </a:p>
        </p:txBody>
      </p:sp>
      <p:sp>
        <p:nvSpPr>
          <p:cNvPr id="7" name="TextBox 6">
            <a:hlinkClick r:id="rId5" action="ppaction://program"/>
          </p:cNvPr>
          <p:cNvSpPr txBox="1"/>
          <p:nvPr/>
        </p:nvSpPr>
        <p:spPr>
          <a:xfrm>
            <a:off x="533400" y="1704866"/>
            <a:ext cx="8610600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indent="-1371600">
              <a:lnSpc>
                <a:spcPts val="5000"/>
              </a:lnSpc>
              <a:tabLst>
                <a:tab pos="1371600" algn="l"/>
              </a:tabLst>
            </a:pPr>
            <a:r>
              <a:rPr lang="en-US" sz="3600" dirty="0" err="1" smtClean="0">
                <a:latin typeface="Metrix-1" pitchFamily="18" charset="0"/>
              </a:rPr>
              <a:t>yHkpH</a:t>
            </a:r>
            <a:r>
              <a:rPr lang="en-US" sz="3600" dirty="0" smtClean="0">
                <a:latin typeface="Metrix-1" pitchFamily="18" charset="0"/>
              </a:rPr>
              <a:t> (11)	</a:t>
            </a:r>
            <a:r>
              <a:rPr lang="en-US" sz="3600" dirty="0" err="1" smtClean="0">
                <a:latin typeface="Metrix-1" pitchFamily="18" charset="0"/>
              </a:rPr>
              <a:t>ausmif;om;q&amp;m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vcsKyfpm&amp;if</a:t>
            </a:r>
            <a:r>
              <a:rPr lang="en-US" sz="3600" dirty="0" smtClean="0">
                <a:latin typeface="Metrix-1" pitchFamily="18" charset="0"/>
              </a:rPr>
              <a:t>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381266"/>
            <a:ext cx="8610600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indent="-1371600">
              <a:lnSpc>
                <a:spcPts val="5000"/>
              </a:lnSpc>
              <a:tabLst>
                <a:tab pos="1371600" algn="l"/>
              </a:tabLst>
            </a:pPr>
            <a:r>
              <a:rPr lang="en-US" sz="3600" dirty="0" err="1" smtClean="0">
                <a:latin typeface="Metrix-1" pitchFamily="18" charset="0"/>
              </a:rPr>
              <a:t>yHkpH</a:t>
            </a:r>
            <a:r>
              <a:rPr lang="en-US" sz="3600" dirty="0" smtClean="0">
                <a:latin typeface="Metrix-1" pitchFamily="18" charset="0"/>
              </a:rPr>
              <a:t> (13)	</a:t>
            </a:r>
            <a:r>
              <a:rPr lang="en-US" sz="3600" dirty="0" err="1" smtClean="0">
                <a:latin typeface="Metrix-1" pitchFamily="18" charset="0"/>
              </a:rPr>
              <a:t>umvydkif;tvdkuf?pcef;rsm;tqifhowfrSwfjcif</a:t>
            </a:r>
            <a:r>
              <a:rPr lang="en-US" sz="3600" dirty="0" smtClean="0">
                <a:latin typeface="Metrix-1" pitchFamily="18" charset="0"/>
              </a:rPr>
              <a:t>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232464"/>
            <a:ext cx="861060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indent="-1371600">
              <a:lnSpc>
                <a:spcPts val="5000"/>
              </a:lnSpc>
              <a:tabLst>
                <a:tab pos="1371600" algn="l"/>
              </a:tabLst>
            </a:pPr>
            <a:r>
              <a:rPr lang="en-US" sz="3600" dirty="0" err="1" smtClean="0">
                <a:latin typeface="Metrix-1" pitchFamily="18" charset="0"/>
              </a:rPr>
              <a:t>yHkpH</a:t>
            </a:r>
            <a:r>
              <a:rPr lang="en-US" sz="3600" dirty="0" smtClean="0">
                <a:latin typeface="Metrix-1" pitchFamily="18" charset="0"/>
              </a:rPr>
              <a:t> (14)	</a:t>
            </a:r>
            <a:r>
              <a:rPr lang="en-US" sz="3600" dirty="0" err="1" smtClean="0">
                <a:latin typeface="Metrix-1" pitchFamily="18" charset="0"/>
              </a:rPr>
              <a:t>umvydkif;tvdkuf?pcef;rsm;tqifhowfrSwfjcif</a:t>
            </a:r>
            <a:r>
              <a:rPr lang="en-US" sz="3600" dirty="0" smtClean="0">
                <a:latin typeface="Metrix-1" pitchFamily="18" charset="0"/>
              </a:rPr>
              <a:t>; </a:t>
            </a:r>
            <a:r>
              <a:rPr lang="en-US" sz="3600" dirty="0" err="1" smtClean="0">
                <a:latin typeface="Metrix-1" pitchFamily="18" charset="0"/>
              </a:rPr>
              <a:t>NrdKUe,fcsKyf</a:t>
            </a:r>
            <a:endParaRPr lang="en-US" sz="3600" dirty="0" smtClean="0">
              <a:latin typeface="Metrix-1" pitchFamily="18" charset="0"/>
            </a:endParaRPr>
          </a:p>
          <a:p>
            <a:pPr marL="1371600" indent="-1371600">
              <a:lnSpc>
                <a:spcPts val="5000"/>
              </a:lnSpc>
              <a:tabLst>
                <a:tab pos="1371600" algn="l"/>
              </a:tabLst>
            </a:pPr>
            <a:r>
              <a:rPr lang="en-US" sz="3600" dirty="0">
                <a:latin typeface="Metrix-1" pitchFamily="18" charset="0"/>
              </a:rPr>
              <a:t>	</a:t>
            </a:r>
            <a:r>
              <a:rPr lang="en-US" sz="3600" dirty="0" smtClean="0">
                <a:latin typeface="Metrix-1" pitchFamily="18" charset="0"/>
              </a:rPr>
              <a:t>(</a:t>
            </a:r>
            <a:r>
              <a:rPr lang="en-US" sz="3600" dirty="0" err="1" smtClean="0">
                <a:latin typeface="Metrix-1" pitchFamily="18" charset="0"/>
              </a:rPr>
              <a:t>oifwef;vufpGJ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pmrsufESm</a:t>
            </a:r>
            <a:r>
              <a:rPr lang="en-US" sz="3600" dirty="0" smtClean="0">
                <a:latin typeface="Metrix-1" pitchFamily="18" charset="0"/>
              </a:rPr>
              <a:t> 34 - 36)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25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10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4" y="0"/>
            <a:ext cx="90627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49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152400"/>
            <a:ext cx="86106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latin typeface="Metrix-1" pitchFamily="18" charset="0"/>
              </a:rPr>
              <a:t>umvydkif;tvdkuf</a:t>
            </a:r>
            <a:r>
              <a:rPr lang="en-US" sz="3800" b="1" dirty="0" smtClean="0">
                <a:latin typeface="Metrix-1" pitchFamily="18" charset="0"/>
              </a:rPr>
              <a:t>? </a:t>
            </a:r>
            <a:r>
              <a:rPr lang="en-US" sz="3800" b="1" dirty="0" err="1" smtClean="0">
                <a:latin typeface="Metrix-1" pitchFamily="18" charset="0"/>
              </a:rPr>
              <a:t>pcef;rsm;udk</a:t>
            </a:r>
            <a:r>
              <a:rPr lang="en-US" sz="3800" b="1" dirty="0" smtClean="0">
                <a:latin typeface="Metrix-1" pitchFamily="18" charset="0"/>
              </a:rPr>
              <a:t> </a:t>
            </a:r>
            <a:r>
              <a:rPr lang="en-US" sz="3800" b="1" dirty="0" err="1" smtClean="0">
                <a:latin typeface="Metrix-1" pitchFamily="18" charset="0"/>
              </a:rPr>
              <a:t>tqifhowfrSwfjcif</a:t>
            </a:r>
            <a:r>
              <a:rPr lang="en-US" sz="3800" b="1" dirty="0" smtClean="0">
                <a:latin typeface="Metrix-1" pitchFamily="18" charset="0"/>
              </a:rPr>
              <a:t>;</a:t>
            </a:r>
          </a:p>
          <a:p>
            <a:pPr algn="ctr"/>
            <a:r>
              <a:rPr lang="en-US" sz="3800" b="1" dirty="0" err="1" smtClean="0">
                <a:latin typeface="Metrix-1" pitchFamily="18" charset="0"/>
              </a:rPr>
              <a:t>tqifh</a:t>
            </a:r>
            <a:r>
              <a:rPr lang="en-US" sz="3800" b="1" dirty="0" smtClean="0">
                <a:latin typeface="Metrix-1" pitchFamily="18" charset="0"/>
              </a:rPr>
              <a:t> (u)</a:t>
            </a:r>
            <a:endParaRPr lang="en-US" sz="3800" b="1" dirty="0">
              <a:latin typeface="Metrix-1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11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2400" y="1371600"/>
            <a:ext cx="8991600" cy="4888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0563" indent="-690563">
              <a:lnSpc>
                <a:spcPct val="150000"/>
              </a:lnSpc>
              <a:tabLst>
                <a:tab pos="690563" algn="l"/>
              </a:tabLst>
            </a:pPr>
            <a:r>
              <a:rPr lang="en-US" sz="3600" dirty="0" smtClean="0">
                <a:latin typeface="Metrix-1" pitchFamily="18" charset="0"/>
              </a:rPr>
              <a:t>1/	</a:t>
            </a:r>
            <a:r>
              <a:rPr lang="en-US" sz="3600" dirty="0" err="1" smtClean="0">
                <a:latin typeface="Metrix-1" pitchFamily="18" charset="0"/>
              </a:rPr>
              <a:t>ausmif;om;OD;a</a:t>
            </a:r>
            <a:r>
              <a:rPr lang="en-US" sz="3600" dirty="0" smtClean="0">
                <a:latin typeface="Metrix-1" pitchFamily="18" charset="0"/>
              </a:rPr>
              <a:t>&amp;\</a:t>
            </a:r>
            <a:r>
              <a:rPr lang="en-US" sz="3600" dirty="0" err="1" smtClean="0">
                <a:latin typeface="Metrix-1" pitchFamily="18" charset="0"/>
              </a:rPr>
              <a:t>av;yHkoHk;yHkonf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ausmif;wuf&amp;uf</a:t>
            </a:r>
            <a:r>
              <a:rPr lang="en-US" sz="3600" dirty="0" smtClean="0">
                <a:latin typeface="Metrix-1" pitchFamily="18" charset="0"/>
              </a:rPr>
              <a:t> 75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200" dirty="0" smtClean="0">
                <a:latin typeface="+mj-lt"/>
              </a:rPr>
              <a:t>%</a:t>
            </a:r>
            <a:r>
              <a:rPr lang="en-US" sz="3600" dirty="0" smtClean="0">
                <a:latin typeface="+mj-lt"/>
              </a:rPr>
              <a:t>  </a:t>
            </a:r>
            <a:r>
              <a:rPr lang="en-US" sz="3600" dirty="0" err="1" smtClean="0">
                <a:latin typeface="Metrix-1" pitchFamily="18" charset="0"/>
              </a:rPr>
              <a:t>jynfhrDjcif</a:t>
            </a:r>
            <a:r>
              <a:rPr lang="en-US" sz="3600" dirty="0" smtClean="0">
                <a:latin typeface="Metrix-1" pitchFamily="18" charset="0"/>
              </a:rPr>
              <a:t>; (</a:t>
            </a:r>
            <a:r>
              <a:rPr lang="en-US" sz="3600" dirty="0" err="1" smtClean="0">
                <a:latin typeface="Metrix-1" pitchFamily="18" charset="0"/>
              </a:rPr>
              <a:t>tqifh</a:t>
            </a:r>
            <a:r>
              <a:rPr lang="en-US" sz="3600" dirty="0" smtClean="0">
                <a:latin typeface="Metrix-1" pitchFamily="18" charset="0"/>
              </a:rPr>
              <a:t>-u)</a:t>
            </a:r>
          </a:p>
          <a:p>
            <a:pPr marL="690563" indent="-690563">
              <a:lnSpc>
                <a:spcPct val="150000"/>
              </a:lnSpc>
              <a:tabLst>
                <a:tab pos="690563" algn="l"/>
              </a:tabLst>
            </a:pPr>
            <a:r>
              <a:rPr lang="en-US" sz="3600" dirty="0" smtClean="0">
                <a:latin typeface="Metrix-1" pitchFamily="18" charset="0"/>
              </a:rPr>
              <a:t>2/	</a:t>
            </a:r>
            <a:r>
              <a:rPr lang="en-US" sz="3600" dirty="0" err="1" smtClean="0">
                <a:latin typeface="Metrix-1" pitchFamily="18" charset="0"/>
              </a:rPr>
              <a:t>ausmif;om;OD;a</a:t>
            </a:r>
            <a:r>
              <a:rPr lang="en-US" sz="3600" dirty="0">
                <a:latin typeface="Metrix-1" pitchFamily="18" charset="0"/>
              </a:rPr>
              <a:t>&amp;\</a:t>
            </a:r>
            <a:r>
              <a:rPr lang="en-US" sz="3600" dirty="0" err="1">
                <a:latin typeface="Metrix-1" pitchFamily="18" charset="0"/>
              </a:rPr>
              <a:t>av;yHkoHk;yHkonf</a:t>
            </a:r>
            <a:r>
              <a:rPr lang="en-US" sz="3600" dirty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arQmfrSef</a:t>
            </a:r>
            <a:r>
              <a:rPr lang="en-US" sz="3600" dirty="0" smtClean="0">
                <a:latin typeface="Metrix-1" pitchFamily="18" charset="0"/>
              </a:rPr>
              <a:t>;&amp;</a:t>
            </a:r>
            <a:r>
              <a:rPr lang="en-US" sz="3600" dirty="0" err="1" smtClean="0">
                <a:latin typeface="Metrix-1" pitchFamily="18" charset="0"/>
              </a:rPr>
              <a:t>v'f</a:t>
            </a:r>
            <a:r>
              <a:rPr lang="en-US" sz="3600" dirty="0" smtClean="0">
                <a:latin typeface="Metrix-1" pitchFamily="18" charset="0"/>
              </a:rPr>
              <a:t> 60</a:t>
            </a:r>
            <a:r>
              <a:rPr lang="en-US" sz="3600" dirty="0" smtClean="0"/>
              <a:t> </a:t>
            </a:r>
            <a:r>
              <a:rPr lang="en-US" sz="2800" dirty="0"/>
              <a:t>%</a:t>
            </a:r>
            <a:r>
              <a:rPr lang="en-US" sz="3600" dirty="0"/>
              <a:t>  </a:t>
            </a:r>
            <a:r>
              <a:rPr lang="en-US" sz="3600" dirty="0" err="1">
                <a:latin typeface="Metrix-1" pitchFamily="18" charset="0"/>
              </a:rPr>
              <a:t>jynfhrDjcif</a:t>
            </a:r>
            <a:r>
              <a:rPr lang="en-US" sz="3600" dirty="0">
                <a:latin typeface="Metrix-1" pitchFamily="18" charset="0"/>
              </a:rPr>
              <a:t>; (</a:t>
            </a:r>
            <a:r>
              <a:rPr lang="en-US" sz="3600" dirty="0" err="1">
                <a:latin typeface="Metrix-1" pitchFamily="18" charset="0"/>
              </a:rPr>
              <a:t>tqifh</a:t>
            </a:r>
            <a:r>
              <a:rPr lang="en-US" sz="3600" dirty="0">
                <a:latin typeface="Metrix-1" pitchFamily="18" charset="0"/>
              </a:rPr>
              <a:t>-u</a:t>
            </a:r>
            <a:r>
              <a:rPr lang="en-US" sz="3600" dirty="0" smtClean="0">
                <a:latin typeface="Metrix-1" pitchFamily="18" charset="0"/>
              </a:rPr>
              <a:t>)</a:t>
            </a:r>
          </a:p>
          <a:p>
            <a:pPr marL="690563" indent="-690563">
              <a:lnSpc>
                <a:spcPct val="150000"/>
              </a:lnSpc>
              <a:tabLst>
                <a:tab pos="690563" algn="l"/>
              </a:tabLst>
            </a:pPr>
            <a:r>
              <a:rPr lang="en-US" sz="3600" dirty="0" smtClean="0">
                <a:latin typeface="Metrix-1" pitchFamily="18" charset="0"/>
              </a:rPr>
              <a:t>3/	</a:t>
            </a:r>
            <a:r>
              <a:rPr lang="en-US" sz="3600" dirty="0" err="1" smtClean="0">
                <a:latin typeface="Metrix-1" pitchFamily="18" charset="0"/>
              </a:rPr>
              <a:t>oifMum;rIjzpfpOf</a:t>
            </a:r>
            <a:r>
              <a:rPr lang="en-US" sz="3600" dirty="0" smtClean="0">
                <a:latin typeface="Metrix-1" pitchFamily="18" charset="0"/>
              </a:rPr>
              <a:t> (</a:t>
            </a:r>
            <a:r>
              <a:rPr lang="en-US" sz="3600" dirty="0" err="1" smtClean="0">
                <a:latin typeface="Metrix-1" pitchFamily="18" charset="0"/>
              </a:rPr>
              <a:t>aumif</a:t>
            </a:r>
            <a:r>
              <a:rPr lang="en-US" sz="3600" dirty="0" smtClean="0">
                <a:latin typeface="Metrix-1" pitchFamily="18" charset="0"/>
              </a:rPr>
              <a:t>; ^ </a:t>
            </a:r>
            <a:r>
              <a:rPr lang="en-US" sz="3600" dirty="0" err="1" smtClean="0">
                <a:latin typeface="Metrix-1" pitchFamily="18" charset="0"/>
              </a:rPr>
              <a:t>oifh</a:t>
            </a:r>
            <a:r>
              <a:rPr lang="en-US" sz="3600" dirty="0" smtClean="0">
                <a:latin typeface="Metrix-1" pitchFamily="18" charset="0"/>
              </a:rPr>
              <a:t>)</a:t>
            </a:r>
          </a:p>
          <a:p>
            <a:pPr marL="1371600" indent="-1371600">
              <a:lnSpc>
                <a:spcPts val="5000"/>
              </a:lnSpc>
              <a:tabLst>
                <a:tab pos="1371600" algn="l"/>
              </a:tabLst>
            </a:pPr>
            <a:r>
              <a:rPr lang="en-US" sz="3600" dirty="0">
                <a:latin typeface="Metrix-1" pitchFamily="18" charset="0"/>
              </a:rPr>
              <a:t>	</a:t>
            </a:r>
            <a:r>
              <a:rPr lang="en-US" sz="3600" dirty="0" smtClean="0">
                <a:latin typeface="Metrix-1" pitchFamily="18" charset="0"/>
              </a:rPr>
              <a:t>(</a:t>
            </a:r>
            <a:r>
              <a:rPr lang="en-US" sz="3600" dirty="0" err="1" smtClean="0">
                <a:latin typeface="Metrix-1" pitchFamily="18" charset="0"/>
              </a:rPr>
              <a:t>oifwef;vufpGJ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pmrsufESm</a:t>
            </a:r>
            <a:r>
              <a:rPr lang="en-US" sz="3600" dirty="0" smtClean="0">
                <a:latin typeface="Metrix-1" pitchFamily="18" charset="0"/>
              </a:rPr>
              <a:t> 27 - 28)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569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304800"/>
            <a:ext cx="8610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latin typeface="Metrix-1" pitchFamily="18" charset="0"/>
              </a:rPr>
              <a:t>tqifh</a:t>
            </a:r>
            <a:r>
              <a:rPr lang="en-US" sz="3800" b="1" dirty="0" smtClean="0">
                <a:latin typeface="Metrix-1" pitchFamily="18" charset="0"/>
              </a:rPr>
              <a:t> (c)</a:t>
            </a:r>
            <a:endParaRPr lang="en-US" sz="3800" b="1" dirty="0">
              <a:latin typeface="Metrix-1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57200" y="838200"/>
            <a:ext cx="8534400" cy="5529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0563" indent="-690563">
              <a:lnSpc>
                <a:spcPct val="150000"/>
              </a:lnSpc>
              <a:tabLst>
                <a:tab pos="690563" algn="l"/>
              </a:tabLst>
            </a:pPr>
            <a:r>
              <a:rPr lang="en-US" sz="3600" dirty="0" smtClean="0">
                <a:latin typeface="Metrix-1" pitchFamily="18" charset="0"/>
              </a:rPr>
              <a:t>1/	</a:t>
            </a:r>
            <a:r>
              <a:rPr lang="en-US" sz="3600" dirty="0" err="1" smtClean="0">
                <a:latin typeface="Metrix-1" pitchFamily="18" charset="0"/>
              </a:rPr>
              <a:t>ausmif;om;OD;a</a:t>
            </a:r>
            <a:r>
              <a:rPr lang="en-US" sz="3600" dirty="0" smtClean="0">
                <a:latin typeface="Metrix-1" pitchFamily="18" charset="0"/>
              </a:rPr>
              <a:t>&amp;\wpf0ufESifhtxufonf </a:t>
            </a:r>
            <a:r>
              <a:rPr lang="en-US" sz="3600" dirty="0" err="1" smtClean="0">
                <a:latin typeface="Metrix-1" pitchFamily="18" charset="0"/>
              </a:rPr>
              <a:t>ausmif;wuf&amp;uf</a:t>
            </a:r>
            <a:r>
              <a:rPr lang="en-US" sz="3600" dirty="0" smtClean="0">
                <a:latin typeface="Metrix-1" pitchFamily="18" charset="0"/>
              </a:rPr>
              <a:t> 75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%</a:t>
            </a:r>
            <a:r>
              <a:rPr lang="en-US" sz="3600" dirty="0" smtClean="0">
                <a:latin typeface="+mj-lt"/>
              </a:rPr>
              <a:t>  </a:t>
            </a:r>
            <a:r>
              <a:rPr lang="en-US" sz="3600" dirty="0" err="1" smtClean="0">
                <a:latin typeface="Metrix-1" pitchFamily="18" charset="0"/>
              </a:rPr>
              <a:t>jynfhrDjcif</a:t>
            </a:r>
            <a:r>
              <a:rPr lang="en-US" sz="3600" dirty="0" smtClean="0">
                <a:latin typeface="Metrix-1" pitchFamily="18" charset="0"/>
              </a:rPr>
              <a:t>; (</a:t>
            </a:r>
            <a:r>
              <a:rPr lang="en-US" sz="3600" dirty="0" err="1" smtClean="0">
                <a:latin typeface="Metrix-1" pitchFamily="18" charset="0"/>
              </a:rPr>
              <a:t>tqifh</a:t>
            </a:r>
            <a:r>
              <a:rPr lang="en-US" sz="3600" dirty="0" smtClean="0">
                <a:latin typeface="Metrix-1" pitchFamily="18" charset="0"/>
              </a:rPr>
              <a:t>-c)</a:t>
            </a:r>
          </a:p>
          <a:p>
            <a:pPr marL="690563" indent="-690563">
              <a:lnSpc>
                <a:spcPct val="150000"/>
              </a:lnSpc>
              <a:tabLst>
                <a:tab pos="690563" algn="l"/>
              </a:tabLst>
            </a:pPr>
            <a:r>
              <a:rPr lang="en-US" sz="3600" dirty="0" smtClean="0">
                <a:latin typeface="Metrix-1" pitchFamily="18" charset="0"/>
              </a:rPr>
              <a:t>2/	</a:t>
            </a:r>
            <a:r>
              <a:rPr lang="en-US" sz="3600" dirty="0" err="1" smtClean="0">
                <a:latin typeface="Metrix-1" pitchFamily="18" charset="0"/>
              </a:rPr>
              <a:t>ausmif;om;OD;a</a:t>
            </a:r>
            <a:r>
              <a:rPr lang="en-US" sz="3600" dirty="0" smtClean="0">
                <a:latin typeface="Metrix-1" pitchFamily="18" charset="0"/>
              </a:rPr>
              <a:t>&amp;\wpf0ufESifhtxufonf </a:t>
            </a:r>
            <a:r>
              <a:rPr lang="en-US" sz="3600" dirty="0" err="1" smtClean="0">
                <a:latin typeface="Metrix-1" pitchFamily="18" charset="0"/>
              </a:rPr>
              <a:t>arQmfrSef</a:t>
            </a:r>
            <a:r>
              <a:rPr lang="en-US" sz="3600" dirty="0" smtClean="0">
                <a:latin typeface="Metrix-1" pitchFamily="18" charset="0"/>
              </a:rPr>
              <a:t>; &amp;</a:t>
            </a:r>
            <a:r>
              <a:rPr lang="en-US" sz="3600" dirty="0" err="1" smtClean="0">
                <a:latin typeface="Metrix-1" pitchFamily="18" charset="0"/>
              </a:rPr>
              <a:t>v'f</a:t>
            </a:r>
            <a:r>
              <a:rPr lang="en-US" sz="3600" dirty="0" smtClean="0">
                <a:latin typeface="Metrix-1" pitchFamily="18" charset="0"/>
              </a:rPr>
              <a:t> 60</a:t>
            </a:r>
            <a:r>
              <a:rPr lang="en-US" sz="3600" dirty="0" smtClean="0"/>
              <a:t> </a:t>
            </a:r>
            <a:r>
              <a:rPr lang="en-US" sz="2800" dirty="0"/>
              <a:t>%</a:t>
            </a:r>
            <a:r>
              <a:rPr lang="en-US" sz="3600" dirty="0"/>
              <a:t>  </a:t>
            </a:r>
            <a:r>
              <a:rPr lang="en-US" sz="3600" dirty="0" err="1">
                <a:latin typeface="Metrix-1" pitchFamily="18" charset="0"/>
              </a:rPr>
              <a:t>jynfhrDjcif</a:t>
            </a:r>
            <a:r>
              <a:rPr lang="en-US" sz="3600" dirty="0">
                <a:latin typeface="Metrix-1" pitchFamily="18" charset="0"/>
              </a:rPr>
              <a:t>; (</a:t>
            </a:r>
            <a:r>
              <a:rPr lang="en-US" sz="3600" dirty="0" err="1" smtClean="0">
                <a:latin typeface="Metrix-1" pitchFamily="18" charset="0"/>
              </a:rPr>
              <a:t>tqifh</a:t>
            </a:r>
            <a:r>
              <a:rPr lang="en-US" sz="3600" dirty="0" smtClean="0">
                <a:latin typeface="Metrix-1" pitchFamily="18" charset="0"/>
              </a:rPr>
              <a:t>-c)</a:t>
            </a:r>
          </a:p>
          <a:p>
            <a:pPr marL="690563" indent="-690563">
              <a:lnSpc>
                <a:spcPct val="150000"/>
              </a:lnSpc>
              <a:tabLst>
                <a:tab pos="690563" algn="l"/>
              </a:tabLst>
            </a:pPr>
            <a:r>
              <a:rPr lang="en-US" sz="3600" dirty="0" smtClean="0">
                <a:latin typeface="Metrix-1" pitchFamily="18" charset="0"/>
              </a:rPr>
              <a:t>3/	</a:t>
            </a:r>
            <a:r>
              <a:rPr lang="en-US" sz="3600" dirty="0" err="1" smtClean="0">
                <a:latin typeface="Metrix-1" pitchFamily="18" charset="0"/>
              </a:rPr>
              <a:t>oifMum;rIjzpfpOf</a:t>
            </a:r>
            <a:r>
              <a:rPr lang="en-US" sz="3600" dirty="0" smtClean="0">
                <a:latin typeface="Metrix-1" pitchFamily="18" charset="0"/>
              </a:rPr>
              <a:t> (</a:t>
            </a:r>
            <a:r>
              <a:rPr lang="en-US" sz="3600" dirty="0" err="1" smtClean="0">
                <a:latin typeface="Metrix-1" pitchFamily="18" charset="0"/>
              </a:rPr>
              <a:t>aumif</a:t>
            </a:r>
            <a:r>
              <a:rPr lang="en-US" sz="3600" dirty="0" smtClean="0">
                <a:latin typeface="Metrix-1" pitchFamily="18" charset="0"/>
              </a:rPr>
              <a:t>; ^ </a:t>
            </a:r>
            <a:r>
              <a:rPr lang="en-US" sz="3600" dirty="0" err="1" smtClean="0">
                <a:latin typeface="Metrix-1" pitchFamily="18" charset="0"/>
              </a:rPr>
              <a:t>oifh</a:t>
            </a:r>
            <a:r>
              <a:rPr lang="en-US" sz="3600" dirty="0" smtClean="0">
                <a:latin typeface="Metrix-1" pitchFamily="18" charset="0"/>
              </a:rPr>
              <a:t>)</a:t>
            </a:r>
          </a:p>
          <a:p>
            <a:pPr marL="1371600" indent="-1371600">
              <a:lnSpc>
                <a:spcPts val="5000"/>
              </a:lnSpc>
              <a:tabLst>
                <a:tab pos="1371600" algn="l"/>
              </a:tabLst>
            </a:pPr>
            <a:endParaRPr lang="en-US" sz="3600" dirty="0" smtClean="0">
              <a:latin typeface="Metrix-1" pitchFamily="18" charset="0"/>
            </a:endParaRPr>
          </a:p>
          <a:p>
            <a:pPr marL="1371600" indent="-1371600">
              <a:lnSpc>
                <a:spcPts val="5000"/>
              </a:lnSpc>
              <a:tabLst>
                <a:tab pos="1371600" algn="l"/>
              </a:tabLst>
            </a:pPr>
            <a:r>
              <a:rPr lang="en-US" sz="3600" dirty="0">
                <a:latin typeface="Metrix-1" pitchFamily="18" charset="0"/>
              </a:rPr>
              <a:t>	</a:t>
            </a:r>
            <a:r>
              <a:rPr lang="en-US" sz="3600" dirty="0" smtClean="0">
                <a:latin typeface="Metrix-1" pitchFamily="18" charset="0"/>
              </a:rPr>
              <a:t>(</a:t>
            </a:r>
            <a:r>
              <a:rPr lang="en-US" sz="3600" dirty="0" err="1" smtClean="0">
                <a:latin typeface="Metrix-1" pitchFamily="18" charset="0"/>
              </a:rPr>
              <a:t>oifwef;vufpGJ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pmrsufESm</a:t>
            </a:r>
            <a:r>
              <a:rPr lang="en-US" sz="3600" dirty="0" smtClean="0">
                <a:latin typeface="Metrix-1" pitchFamily="18" charset="0"/>
              </a:rPr>
              <a:t> 27 - 28)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484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704466"/>
            <a:ext cx="8610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latin typeface="Metrix-1" pitchFamily="18" charset="0"/>
              </a:rPr>
              <a:t>tqifh</a:t>
            </a:r>
            <a:r>
              <a:rPr lang="en-US" sz="3800" b="1" dirty="0" smtClean="0">
                <a:latin typeface="Metrix-1" pitchFamily="18" charset="0"/>
              </a:rPr>
              <a:t> (*)</a:t>
            </a:r>
            <a:endParaRPr lang="en-US" sz="3800" b="1" dirty="0">
              <a:latin typeface="Metrix-1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4800" y="2152266"/>
            <a:ext cx="8686800" cy="135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5000"/>
              </a:lnSpc>
            </a:pPr>
            <a:r>
              <a:rPr lang="en-US" sz="3600" dirty="0" err="1" smtClean="0">
                <a:latin typeface="Metrix-1" pitchFamily="18" charset="0"/>
              </a:rPr>
              <a:t>tqifh</a:t>
            </a:r>
            <a:r>
              <a:rPr lang="en-US" sz="3600" dirty="0" smtClean="0">
                <a:latin typeface="Metrix-1" pitchFamily="18" charset="0"/>
              </a:rPr>
              <a:t>(u) </a:t>
            </a:r>
            <a:r>
              <a:rPr lang="en-US" sz="3600" dirty="0" err="1" smtClean="0">
                <a:latin typeface="Metrix-1" pitchFamily="18" charset="0"/>
              </a:rPr>
              <a:t>ESifh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tqifh</a:t>
            </a:r>
            <a:r>
              <a:rPr lang="en-US" sz="3600" dirty="0" smtClean="0">
                <a:latin typeface="Metrix-1" pitchFamily="18" charset="0"/>
              </a:rPr>
              <a:t> (c) </a:t>
            </a:r>
            <a:r>
              <a:rPr lang="en-US" sz="3600" dirty="0" err="1" smtClean="0">
                <a:latin typeface="Metrix-1" pitchFamily="18" charset="0"/>
              </a:rPr>
              <a:t>wGif</a:t>
            </a:r>
            <a:r>
              <a:rPr lang="en-US" sz="3600" dirty="0" smtClean="0">
                <a:latin typeface="Metrix-1" pitchFamily="18" charset="0"/>
              </a:rPr>
              <a:t> tusKH;r0ifaompcef; </a:t>
            </a:r>
            <a:r>
              <a:rPr lang="en-US" sz="3600" dirty="0" err="1" smtClean="0">
                <a:latin typeface="Metrix-1" pitchFamily="18" charset="0"/>
              </a:rPr>
              <a:t>onf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tqifh</a:t>
            </a:r>
            <a:r>
              <a:rPr lang="en-US" sz="3600" dirty="0" smtClean="0">
                <a:latin typeface="Metrix-1" pitchFamily="18" charset="0"/>
              </a:rPr>
              <a:t> (*) </a:t>
            </a:r>
            <a:r>
              <a:rPr lang="en-US" sz="3600" dirty="0" err="1" smtClean="0">
                <a:latin typeface="Metrix-1" pitchFamily="18" charset="0"/>
              </a:rPr>
              <a:t>jzpfonf</a:t>
            </a:r>
            <a:r>
              <a:rPr lang="en-US" sz="3600" dirty="0" smtClean="0">
                <a:latin typeface="Metrix-1" pitchFamily="18" charset="0"/>
              </a:rPr>
              <a:t>/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47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304800"/>
            <a:ext cx="8610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latin typeface="Metrix-1" pitchFamily="18" charset="0"/>
              </a:rPr>
              <a:t>pcef</a:t>
            </a:r>
            <a:r>
              <a:rPr lang="en-US" sz="3800" b="1" dirty="0" smtClean="0">
                <a:latin typeface="Metrix-1" pitchFamily="18" charset="0"/>
              </a:rPr>
              <a:t>;\ </a:t>
            </a:r>
            <a:r>
              <a:rPr lang="en-US" sz="3800" b="1" dirty="0" err="1" smtClean="0">
                <a:latin typeface="Metrix-1" pitchFamily="18" charset="0"/>
              </a:rPr>
              <a:t>oifMum;rIjzpfpOfudk</a:t>
            </a:r>
            <a:r>
              <a:rPr lang="en-US" sz="3800" b="1" dirty="0" smtClean="0">
                <a:latin typeface="Metrix-1" pitchFamily="18" charset="0"/>
              </a:rPr>
              <a:t> </a:t>
            </a:r>
            <a:r>
              <a:rPr lang="en-US" sz="3800" b="1" dirty="0" err="1" smtClean="0">
                <a:latin typeface="Metrix-1" pitchFamily="18" charset="0"/>
              </a:rPr>
              <a:t>tuJjzwfjcif</a:t>
            </a:r>
            <a:r>
              <a:rPr lang="en-US" sz="3800" b="1" dirty="0" smtClean="0">
                <a:latin typeface="Metrix-1" pitchFamily="18" charset="0"/>
              </a:rPr>
              <a:t>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4800" y="2035661"/>
            <a:ext cx="8610600" cy="3347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0563" indent="-690563" algn="just">
              <a:lnSpc>
                <a:spcPct val="150000"/>
              </a:lnSpc>
              <a:tabLst>
                <a:tab pos="690563" algn="l"/>
                <a:tab pos="7315200" algn="l"/>
              </a:tabLst>
            </a:pPr>
            <a:r>
              <a:rPr lang="en-US" sz="3600" dirty="0" smtClean="0">
                <a:latin typeface="Metrix-1" pitchFamily="18" charset="0"/>
              </a:rPr>
              <a:t>1/	</a:t>
            </a:r>
            <a:r>
              <a:rPr lang="en-US" sz="3600" dirty="0" err="1" smtClean="0">
                <a:latin typeface="Metrix-1" pitchFamily="18" charset="0"/>
              </a:rPr>
              <a:t>umvydkif;twGif;owfrSwfoifcef;pmrsm;NyD;ajrmufjcif</a:t>
            </a:r>
            <a:r>
              <a:rPr lang="en-US" sz="3600" dirty="0" smtClean="0">
                <a:latin typeface="Metrix-1" pitchFamily="18" charset="0"/>
              </a:rPr>
              <a:t>;</a:t>
            </a:r>
          </a:p>
          <a:p>
            <a:pPr marL="690563" indent="-690563" algn="just">
              <a:lnSpc>
                <a:spcPct val="150000"/>
              </a:lnSpc>
              <a:tabLst>
                <a:tab pos="690563" algn="l"/>
              </a:tabLst>
            </a:pPr>
            <a:r>
              <a:rPr lang="en-US" sz="3600" dirty="0" smtClean="0">
                <a:latin typeface="Metrix-1" pitchFamily="18" charset="0"/>
              </a:rPr>
              <a:t>2/	</a:t>
            </a:r>
            <a:r>
              <a:rPr lang="en-US" sz="3600" dirty="0" err="1" smtClean="0">
                <a:latin typeface="Metrix-1" pitchFamily="18" charset="0"/>
              </a:rPr>
              <a:t>oifaxmufulypönf;rsm;udk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xda&amp;mufpGmtoHk;jyKjcif</a:t>
            </a:r>
            <a:r>
              <a:rPr lang="en-US" sz="3600" dirty="0" smtClean="0">
                <a:latin typeface="Metrix-1" pitchFamily="18" charset="0"/>
              </a:rPr>
              <a:t>;</a:t>
            </a:r>
          </a:p>
          <a:p>
            <a:pPr marL="690563" indent="-690563" algn="just">
              <a:lnSpc>
                <a:spcPct val="150000"/>
              </a:lnSpc>
              <a:tabLst>
                <a:tab pos="690563" algn="l"/>
              </a:tabLst>
            </a:pPr>
            <a:r>
              <a:rPr lang="en-US" sz="3600" dirty="0" smtClean="0">
                <a:latin typeface="Metrix-1" pitchFamily="18" charset="0"/>
              </a:rPr>
              <a:t>3/	oifcef;pmrsm;udkpdwf0ifpm;vmatmifBudK;pm;oifMum; </a:t>
            </a:r>
            <a:r>
              <a:rPr lang="en-US" sz="3600" dirty="0" err="1" smtClean="0">
                <a:latin typeface="Metrix-1" pitchFamily="18" charset="0"/>
              </a:rPr>
              <a:t>jcif</a:t>
            </a:r>
            <a:r>
              <a:rPr lang="en-US" sz="3600" dirty="0" smtClean="0">
                <a:latin typeface="Metrix-1" pitchFamily="18" charset="0"/>
              </a:rPr>
              <a:t>;</a:t>
            </a:r>
          </a:p>
        </p:txBody>
      </p:sp>
      <p:sp>
        <p:nvSpPr>
          <p:cNvPr id="3" name="Rectangle 2"/>
          <p:cNvSpPr/>
          <p:nvPr/>
        </p:nvSpPr>
        <p:spPr>
          <a:xfrm>
            <a:off x="3288222" y="1143000"/>
            <a:ext cx="22749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err="1">
                <a:latin typeface="Metrix-1" pitchFamily="18" charset="0"/>
              </a:rPr>
              <a:t>aumif;tqifh</a:t>
            </a:r>
            <a:endParaRPr lang="en-US" sz="3600" b="1" dirty="0"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48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304800"/>
            <a:ext cx="8610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latin typeface="Metrix-1" pitchFamily="18" charset="0"/>
              </a:rPr>
              <a:t>pcef</a:t>
            </a:r>
            <a:r>
              <a:rPr lang="en-US" sz="3800" b="1" dirty="0" smtClean="0">
                <a:latin typeface="Metrix-1" pitchFamily="18" charset="0"/>
              </a:rPr>
              <a:t>;\ </a:t>
            </a:r>
            <a:r>
              <a:rPr lang="en-US" sz="3800" b="1" dirty="0" err="1" smtClean="0">
                <a:latin typeface="Metrix-1" pitchFamily="18" charset="0"/>
              </a:rPr>
              <a:t>oifMum;rIjzpfpOfudk</a:t>
            </a:r>
            <a:r>
              <a:rPr lang="en-US" sz="3800" b="1" dirty="0" smtClean="0">
                <a:latin typeface="Metrix-1" pitchFamily="18" charset="0"/>
              </a:rPr>
              <a:t> </a:t>
            </a:r>
            <a:r>
              <a:rPr lang="en-US" sz="3800" b="1" dirty="0" err="1" smtClean="0">
                <a:latin typeface="Metrix-1" pitchFamily="18" charset="0"/>
              </a:rPr>
              <a:t>tuJjzwfjcif</a:t>
            </a:r>
            <a:r>
              <a:rPr lang="en-US" sz="3800" b="1" dirty="0" smtClean="0">
                <a:latin typeface="Metrix-1" pitchFamily="18" charset="0"/>
              </a:rPr>
              <a:t>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4800" y="2035661"/>
            <a:ext cx="86106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0563" indent="-690563" algn="just">
              <a:lnSpc>
                <a:spcPts val="5000"/>
              </a:lnSpc>
              <a:tabLst>
                <a:tab pos="690563" algn="l"/>
                <a:tab pos="7315200" algn="l"/>
              </a:tabLst>
            </a:pPr>
            <a:r>
              <a:rPr lang="en-US" sz="3600" dirty="0" smtClean="0">
                <a:latin typeface="Metrix-1" pitchFamily="18" charset="0"/>
              </a:rPr>
              <a:t>1/	</a:t>
            </a:r>
            <a:r>
              <a:rPr lang="en-US" sz="3600" dirty="0" err="1" smtClean="0">
                <a:latin typeface="Metrix-1" pitchFamily="18" charset="0"/>
              </a:rPr>
              <a:t>umvydkif;twGif;owfrSwfoifcef;pm</a:t>
            </a:r>
            <a:r>
              <a:rPr lang="en-US" sz="3600" dirty="0" smtClean="0">
                <a:latin typeface="Metrix-1" pitchFamily="18" charset="0"/>
              </a:rPr>
              <a:t>\</a:t>
            </a:r>
            <a:r>
              <a:rPr lang="en-US" sz="3600" dirty="0" err="1" smtClean="0">
                <a:latin typeface="Metrix-1" pitchFamily="18" charset="0"/>
              </a:rPr>
              <a:t>oHk;yHkESpfyHk</a:t>
            </a:r>
            <a:r>
              <a:rPr lang="en-US" sz="3600" dirty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NyD;ajrmufjcif</a:t>
            </a:r>
            <a:r>
              <a:rPr lang="en-US" sz="3600" dirty="0" smtClean="0">
                <a:latin typeface="Metrix-1" pitchFamily="18" charset="0"/>
              </a:rPr>
              <a:t>;</a:t>
            </a:r>
          </a:p>
          <a:p>
            <a:pPr marL="690563" indent="-690563" algn="just">
              <a:lnSpc>
                <a:spcPts val="5000"/>
              </a:lnSpc>
              <a:tabLst>
                <a:tab pos="690563" algn="l"/>
              </a:tabLst>
            </a:pPr>
            <a:r>
              <a:rPr lang="en-US" sz="3600" dirty="0" smtClean="0">
                <a:latin typeface="Metrix-1" pitchFamily="18" charset="0"/>
              </a:rPr>
              <a:t>2/	</a:t>
            </a:r>
            <a:r>
              <a:rPr lang="en-US" sz="3600" dirty="0" err="1" smtClean="0">
                <a:latin typeface="Metrix-1" pitchFamily="18" charset="0"/>
              </a:rPr>
              <a:t>oifaxmufulypönf;rsm;udktcgtm;avsmfpGmtoHk</a:t>
            </a:r>
            <a:r>
              <a:rPr lang="en-US" sz="3600" dirty="0" smtClean="0">
                <a:latin typeface="Metrix-1" pitchFamily="18" charset="0"/>
              </a:rPr>
              <a:t>; </a:t>
            </a:r>
            <a:r>
              <a:rPr lang="en-US" sz="3600" dirty="0" err="1" smtClean="0">
                <a:latin typeface="Metrix-1" pitchFamily="18" charset="0"/>
              </a:rPr>
              <a:t>jyKjcif</a:t>
            </a:r>
            <a:r>
              <a:rPr lang="en-US" sz="3600" dirty="0" smtClean="0">
                <a:latin typeface="Metrix-1" pitchFamily="18" charset="0"/>
              </a:rPr>
              <a:t>;</a:t>
            </a:r>
          </a:p>
          <a:p>
            <a:pPr marL="690563" indent="-690563" algn="just">
              <a:lnSpc>
                <a:spcPts val="5000"/>
              </a:lnSpc>
              <a:tabLst>
                <a:tab pos="690563" algn="l"/>
              </a:tabLst>
            </a:pPr>
            <a:r>
              <a:rPr lang="en-US" sz="3600" dirty="0" smtClean="0">
                <a:latin typeface="Metrix-1" pitchFamily="18" charset="0"/>
              </a:rPr>
              <a:t>3/	oifcef;pmrsm;udkpdwf0ifpm;vmatmifBudK;pm;rI </a:t>
            </a:r>
            <a:r>
              <a:rPr lang="en-US" sz="3600" dirty="0" err="1" smtClean="0">
                <a:latin typeface="Metrix-1" pitchFamily="18" charset="0"/>
              </a:rPr>
              <a:t>toifh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twifh&amp;Sdjcif</a:t>
            </a:r>
            <a:r>
              <a:rPr lang="en-US" sz="3600" dirty="0" smtClean="0">
                <a:latin typeface="Metrix-1" pitchFamily="18" charset="0"/>
              </a:rPr>
              <a:t>;</a:t>
            </a:r>
          </a:p>
        </p:txBody>
      </p:sp>
      <p:sp>
        <p:nvSpPr>
          <p:cNvPr id="3" name="Rectangle 2"/>
          <p:cNvSpPr/>
          <p:nvPr/>
        </p:nvSpPr>
        <p:spPr>
          <a:xfrm>
            <a:off x="3532679" y="1143000"/>
            <a:ext cx="17860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err="1" smtClean="0">
                <a:latin typeface="Metrix-1" pitchFamily="18" charset="0"/>
              </a:rPr>
              <a:t>oifhtqifh</a:t>
            </a:r>
            <a:endParaRPr lang="en-US" sz="3600" b="1" dirty="0">
              <a:latin typeface="Metrix-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717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465892"/>
            <a:ext cx="8610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latin typeface="Metrix-1" pitchFamily="18" charset="0"/>
              </a:rPr>
              <a:t>BudK;pm</a:t>
            </a:r>
            <a:r>
              <a:rPr lang="en-US" sz="3800" b="1" dirty="0" smtClean="0">
                <a:latin typeface="Metrix-1" pitchFamily="18" charset="0"/>
              </a:rPr>
              <a:t>;&amp;</a:t>
            </a:r>
            <a:r>
              <a:rPr lang="en-US" sz="3800" b="1" dirty="0" err="1" smtClean="0">
                <a:latin typeface="Metrix-1" pitchFamily="18" charset="0"/>
              </a:rPr>
              <a:t>eftqifh</a:t>
            </a:r>
            <a:endParaRPr lang="en-US" sz="3800" b="1" dirty="0" smtClean="0">
              <a:latin typeface="Metrix-1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16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1529831"/>
            <a:ext cx="8001000" cy="3651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0563" indent="-690563" algn="just">
              <a:lnSpc>
                <a:spcPct val="130000"/>
              </a:lnSpc>
              <a:tabLst>
                <a:tab pos="690563" algn="l"/>
                <a:tab pos="7315200" algn="l"/>
              </a:tabLst>
            </a:pPr>
            <a:r>
              <a:rPr lang="en-US" sz="3600" dirty="0" smtClean="0">
                <a:latin typeface="Metrix-1" pitchFamily="18" charset="0"/>
              </a:rPr>
              <a:t>1/	</a:t>
            </a:r>
            <a:r>
              <a:rPr lang="en-US" sz="3600" dirty="0" err="1" smtClean="0">
                <a:latin typeface="Metrix-1" pitchFamily="18" charset="0"/>
              </a:rPr>
              <a:t>umvydkif;twGif</a:t>
            </a:r>
            <a:r>
              <a:rPr lang="en-US" sz="3600" dirty="0" smtClean="0">
                <a:latin typeface="Metrix-1" pitchFamily="18" charset="0"/>
              </a:rPr>
              <a:t>; </a:t>
            </a:r>
            <a:r>
              <a:rPr lang="en-US" sz="3600" dirty="0" err="1" smtClean="0">
                <a:latin typeface="Metrix-1" pitchFamily="18" charset="0"/>
              </a:rPr>
              <a:t>owfrSwfoifcef;pm</a:t>
            </a:r>
            <a:r>
              <a:rPr lang="en-US" sz="3600" dirty="0" smtClean="0">
                <a:latin typeface="Metrix-1" pitchFamily="18" charset="0"/>
              </a:rPr>
              <a:t>\ </a:t>
            </a:r>
            <a:r>
              <a:rPr lang="en-US" sz="3600" dirty="0" err="1" smtClean="0">
                <a:latin typeface="Metrix-1" pitchFamily="18" charset="0"/>
              </a:rPr>
              <a:t>oHk;yHkESpfyHk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rNyD;ajrmufjcif</a:t>
            </a:r>
            <a:r>
              <a:rPr lang="en-US" sz="3600" dirty="0" smtClean="0">
                <a:latin typeface="Metrix-1" pitchFamily="18" charset="0"/>
              </a:rPr>
              <a:t>;</a:t>
            </a:r>
          </a:p>
          <a:p>
            <a:pPr marL="690563" indent="-690563" algn="just">
              <a:lnSpc>
                <a:spcPct val="130000"/>
              </a:lnSpc>
              <a:tabLst>
                <a:tab pos="690563" algn="l"/>
              </a:tabLst>
            </a:pPr>
            <a:r>
              <a:rPr lang="en-US" sz="3600" dirty="0" smtClean="0">
                <a:latin typeface="Metrix-1" pitchFamily="18" charset="0"/>
              </a:rPr>
              <a:t>2/	</a:t>
            </a:r>
            <a:r>
              <a:rPr lang="en-US" sz="3600" dirty="0" err="1" smtClean="0">
                <a:latin typeface="Metrix-1" pitchFamily="18" charset="0"/>
              </a:rPr>
              <a:t>oifaxmufulypönf;toHk;jyKrItm;enf;jcif</a:t>
            </a:r>
            <a:r>
              <a:rPr lang="en-US" sz="3600" dirty="0" smtClean="0">
                <a:latin typeface="Metrix-1" pitchFamily="18" charset="0"/>
              </a:rPr>
              <a:t>;</a:t>
            </a:r>
          </a:p>
          <a:p>
            <a:pPr marL="690563" indent="-690563" algn="just">
              <a:lnSpc>
                <a:spcPct val="130000"/>
              </a:lnSpc>
              <a:tabLst>
                <a:tab pos="690563" algn="l"/>
              </a:tabLst>
            </a:pPr>
            <a:r>
              <a:rPr lang="en-US" sz="3600" dirty="0" smtClean="0">
                <a:latin typeface="Metrix-1" pitchFamily="18" charset="0"/>
              </a:rPr>
              <a:t>3/	oifcef;pmrsm;udkpdwf0ifpm;vmatmifBudK;pm;rI </a:t>
            </a:r>
            <a:r>
              <a:rPr lang="en-US" sz="3600" dirty="0" err="1" smtClean="0">
                <a:latin typeface="Metrix-1" pitchFamily="18" charset="0"/>
              </a:rPr>
              <a:t>tm;enf;jcif</a:t>
            </a:r>
            <a:r>
              <a:rPr lang="en-US" sz="3600" dirty="0" smtClean="0">
                <a:latin typeface="Metrix-1" pitchFamily="18" charset="0"/>
              </a:rPr>
              <a:t>;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5768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17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1078992"/>
            <a:ext cx="8915400" cy="470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5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hlinkClick r:id="rId3" action="ppaction://program"/>
          </p:cNvPr>
          <p:cNvSpPr txBox="1"/>
          <p:nvPr/>
        </p:nvSpPr>
        <p:spPr>
          <a:xfrm>
            <a:off x="609600" y="457200"/>
            <a:ext cx="5791200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indent="-1371600">
              <a:lnSpc>
                <a:spcPts val="5000"/>
              </a:lnSpc>
              <a:tabLst>
                <a:tab pos="1371600" algn="l"/>
              </a:tabLst>
            </a:pPr>
            <a:r>
              <a:rPr lang="en-US" sz="3600" dirty="0" err="1" smtClean="0">
                <a:latin typeface="Metrix-1" pitchFamily="18" charset="0"/>
              </a:rPr>
              <a:t>yHkpH</a:t>
            </a:r>
            <a:r>
              <a:rPr lang="en-US" sz="3600" dirty="0" smtClean="0">
                <a:latin typeface="Metrix-1" pitchFamily="18" charset="0"/>
              </a:rPr>
              <a:t> (15)	</a:t>
            </a:r>
            <a:r>
              <a:rPr lang="en-US" sz="3600" dirty="0" err="1" smtClean="0">
                <a:latin typeface="Metrix-1" pitchFamily="18" charset="0"/>
              </a:rPr>
              <a:t>tajcpdkufpcef</a:t>
            </a:r>
            <a:r>
              <a:rPr lang="en-US" sz="3600" dirty="0" smtClean="0">
                <a:latin typeface="Metrix-1" pitchFamily="18" charset="0"/>
              </a:rPr>
              <a:t>; </a:t>
            </a:r>
            <a:r>
              <a:rPr lang="en-US" sz="3600" dirty="0" err="1" smtClean="0">
                <a:latin typeface="Metrix-1" pitchFamily="18" charset="0"/>
              </a:rPr>
              <a:t>qef;ppfvTm</a:t>
            </a:r>
            <a:endParaRPr lang="en-US" sz="3600" dirty="0" smtClean="0">
              <a:latin typeface="Metrix-1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18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1628666"/>
            <a:ext cx="8534400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indent="-1371600">
              <a:lnSpc>
                <a:spcPts val="5000"/>
              </a:lnSpc>
              <a:tabLst>
                <a:tab pos="1371600" algn="l"/>
              </a:tabLst>
            </a:pPr>
            <a:r>
              <a:rPr lang="en-US" sz="3600" dirty="0" err="1" smtClean="0">
                <a:latin typeface="Metrix-1" pitchFamily="18" charset="0"/>
              </a:rPr>
              <a:t>yHkpH</a:t>
            </a:r>
            <a:r>
              <a:rPr lang="en-US" sz="3600" dirty="0" smtClean="0">
                <a:latin typeface="Metrix-1" pitchFamily="18" charset="0"/>
              </a:rPr>
              <a:t> (16)	</a:t>
            </a:r>
            <a:r>
              <a:rPr lang="en-US" sz="3600" smtClean="0">
                <a:latin typeface="Metrix-1" pitchFamily="18" charset="0"/>
              </a:rPr>
              <a:t>ESpfcsKyfNyD;ajrmufrIpdppf&amp;eftrSwfZ,m;csKyf</a:t>
            </a:r>
            <a:endParaRPr lang="en-US" sz="3600" dirty="0" smtClean="0">
              <a:latin typeface="Metrix-1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2695466"/>
            <a:ext cx="8534400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indent="-1371600">
              <a:lnSpc>
                <a:spcPts val="5000"/>
              </a:lnSpc>
              <a:tabLst>
                <a:tab pos="1371600" algn="l"/>
              </a:tabLst>
            </a:pPr>
            <a:r>
              <a:rPr lang="en-US" sz="3600" dirty="0" err="1" smtClean="0">
                <a:latin typeface="Metrix-1" pitchFamily="18" charset="0"/>
              </a:rPr>
              <a:t>yHkpH</a:t>
            </a:r>
            <a:r>
              <a:rPr lang="en-US" sz="3600" dirty="0" smtClean="0">
                <a:latin typeface="Metrix-1" pitchFamily="18" charset="0"/>
              </a:rPr>
              <a:t> (17)	</a:t>
            </a:r>
            <a:r>
              <a:rPr lang="en-US" sz="3600" dirty="0" err="1" smtClean="0">
                <a:latin typeface="Metrix-1" pitchFamily="18" charset="0"/>
              </a:rPr>
              <a:t>ESpfcsKyfNyD;ajrmufrItajcjypm&amp;if</a:t>
            </a:r>
            <a:r>
              <a:rPr lang="en-US" sz="3600" dirty="0" smtClean="0">
                <a:latin typeface="Metrix-1" pitchFamily="18" charset="0"/>
              </a:rPr>
              <a:t>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699064"/>
            <a:ext cx="853440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indent="-1371600">
              <a:lnSpc>
                <a:spcPts val="5000"/>
              </a:lnSpc>
              <a:tabLst>
                <a:tab pos="1371600" algn="l"/>
              </a:tabLst>
            </a:pPr>
            <a:r>
              <a:rPr lang="en-US" sz="3600" dirty="0" err="1" smtClean="0">
                <a:latin typeface="Metrix-1" pitchFamily="18" charset="0"/>
              </a:rPr>
              <a:t>yHkpH</a:t>
            </a:r>
            <a:r>
              <a:rPr lang="en-US" sz="3600" dirty="0" smtClean="0">
                <a:latin typeface="Metrix-1" pitchFamily="18" charset="0"/>
              </a:rPr>
              <a:t> (18)	</a:t>
            </a:r>
            <a:r>
              <a:rPr lang="en-US" sz="3600" dirty="0" err="1" smtClean="0">
                <a:latin typeface="Metrix-1" pitchFamily="18" charset="0"/>
              </a:rPr>
              <a:t>oif,lNyD;ajrmufjcif</a:t>
            </a:r>
            <a:r>
              <a:rPr lang="en-US" sz="3600" dirty="0" smtClean="0">
                <a:latin typeface="Metrix-1" pitchFamily="18" charset="0"/>
              </a:rPr>
              <a:t>; </a:t>
            </a:r>
            <a:r>
              <a:rPr lang="en-US" sz="3600" dirty="0" err="1" smtClean="0">
                <a:latin typeface="Metrix-1" pitchFamily="18" charset="0"/>
              </a:rPr>
              <a:t>vuffrSwf</a:t>
            </a:r>
            <a:endParaRPr lang="en-US" sz="3600" dirty="0" smtClean="0">
              <a:latin typeface="Metrix-1" pitchFamily="18" charset="0"/>
            </a:endParaRPr>
          </a:p>
          <a:p>
            <a:pPr marL="1371600" indent="-1371600">
              <a:lnSpc>
                <a:spcPts val="5000"/>
              </a:lnSpc>
              <a:tabLst>
                <a:tab pos="1371600" algn="l"/>
              </a:tabLst>
            </a:pPr>
            <a:endParaRPr lang="en-US" sz="3600" dirty="0" smtClean="0">
              <a:latin typeface="Metrix-1" pitchFamily="18" charset="0"/>
            </a:endParaRPr>
          </a:p>
          <a:p>
            <a:pPr marL="1371600" indent="-1371600">
              <a:lnSpc>
                <a:spcPts val="5000"/>
              </a:lnSpc>
              <a:tabLst>
                <a:tab pos="1371600" algn="l"/>
              </a:tabLst>
            </a:pPr>
            <a:r>
              <a:rPr lang="en-US" sz="3600" dirty="0">
                <a:latin typeface="Metrix-1" pitchFamily="18" charset="0"/>
              </a:rPr>
              <a:t>	</a:t>
            </a:r>
            <a:r>
              <a:rPr lang="en-US" sz="3600" dirty="0" smtClean="0">
                <a:latin typeface="Metrix-1" pitchFamily="18" charset="0"/>
              </a:rPr>
              <a:t>(</a:t>
            </a:r>
            <a:r>
              <a:rPr lang="en-US" sz="3600" dirty="0" err="1" smtClean="0">
                <a:latin typeface="Metrix-1" pitchFamily="18" charset="0"/>
              </a:rPr>
              <a:t>oifwef;vufpGJ</a:t>
            </a:r>
            <a:r>
              <a:rPr lang="en-US" sz="3600" dirty="0" smtClean="0">
                <a:latin typeface="Metrix-1" pitchFamily="18" charset="0"/>
              </a:rPr>
              <a:t> </a:t>
            </a:r>
            <a:r>
              <a:rPr lang="en-US" sz="3600" dirty="0" err="1" smtClean="0">
                <a:latin typeface="Metrix-1" pitchFamily="18" charset="0"/>
              </a:rPr>
              <a:t>pmrsufESm</a:t>
            </a:r>
            <a:r>
              <a:rPr lang="en-US" sz="3600" dirty="0" smtClean="0">
                <a:latin typeface="Metrix-1" pitchFamily="18" charset="0"/>
              </a:rPr>
              <a:t> 37 - 42)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213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9|19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6|7.5|6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8|24.7|3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5|89|9.9|9.9|8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9|13.3|14.5|23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12.1|9.8|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|7.1|18.8|17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6.6|13.4|15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10.7|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4|22.1|16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</TotalTime>
  <Words>172</Words>
  <Application>Microsoft Office PowerPoint</Application>
  <PresentationFormat>On-screen Show (4:3)</PresentationFormat>
  <Paragraphs>82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User</cp:lastModifiedBy>
  <cp:revision>91</cp:revision>
  <cp:lastPrinted>2020-07-22T20:59:08Z</cp:lastPrinted>
  <dcterms:created xsi:type="dcterms:W3CDTF">2020-04-14T07:12:00Z</dcterms:created>
  <dcterms:modified xsi:type="dcterms:W3CDTF">2020-07-25T09:09:04Z</dcterms:modified>
</cp:coreProperties>
</file>