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2" r:id="rId2"/>
    <p:sldId id="280" r:id="rId3"/>
    <p:sldId id="257" r:id="rId4"/>
    <p:sldId id="273" r:id="rId5"/>
    <p:sldId id="274" r:id="rId6"/>
    <p:sldId id="275" r:id="rId7"/>
    <p:sldId id="276" r:id="rId8"/>
    <p:sldId id="278" r:id="rId9"/>
    <p:sldId id="27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4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294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F85BE-D57D-4CE5-A0AE-64A9D05D7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21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41C1D-7376-4FB8-ADE2-AF4CC02C8408}" type="datetimeFigureOut">
              <a:rPr lang="en-US" smtClean="0"/>
              <a:t>07/25/2020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7B56C-5E63-408D-8622-5A81237DB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20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7B56C-5E63-408D-8622-5A81237DB1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31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F806A-C55D-4B82-93E1-FA966C24234A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71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39D9-BFB5-4BDF-BD54-31258AF44E53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2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D6ADB-17C1-4572-915D-DFA4C9F69331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8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A7A87-D327-4591-AA98-9CA717051B29}" type="datetime1">
              <a:rPr lang="en-US" smtClean="0"/>
              <a:t>07/25/2020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8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9F0E-49E5-44DE-9B32-81058DC2B487}" type="datetime1">
              <a:rPr lang="en-US" smtClean="0"/>
              <a:t>07/25/2020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7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F7CCA-A0EB-4551-94F5-D315D7D90592}" type="datetime1">
              <a:rPr lang="en-US" smtClean="0"/>
              <a:t>07/25/2020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6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7B23-6403-4711-909F-7204C9D75A80}" type="datetime1">
              <a:rPr lang="en-US" smtClean="0"/>
              <a:t>07/25/2020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4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14B1-4C86-4B29-BBFD-3EB6ACC3D362}" type="datetime1">
              <a:rPr lang="en-US" smtClean="0"/>
              <a:t>07/25/2020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7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F1293-A615-49C1-AFCC-31193B4A34A7}" type="datetime1">
              <a:rPr lang="en-US" smtClean="0"/>
              <a:t>07/25/2020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21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2605-C8E0-4860-88CF-7E5E21A6F75E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8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3F98-0C71-46D2-ABCE-249813093473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3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D3BD9-4EB1-4EAD-8AB8-2DA1621DFA63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2E3A7-96A3-4FA2-A671-E7DA982F3F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94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95800" y="5525869"/>
            <a:ext cx="3370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Metrix-1" pitchFamily="18" charset="0"/>
              </a:rPr>
              <a:t>OD;xGef;Munf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200" dirty="0" smtClean="0"/>
              <a:t>(MLRC)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719826" y="919877"/>
            <a:ext cx="770435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54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&amp;;</a:t>
            </a:r>
          </a:p>
          <a:p>
            <a:pPr algn="ctr"/>
            <a:endParaRPr lang="en-US" sz="5400" b="1" dirty="0" smtClean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  <a:p>
            <a:pPr algn="ctr"/>
            <a:r>
              <a:rPr lang="en-US" sz="5400" b="1" dirty="0" err="1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NrdKUe,fBuD;Muyfa</a:t>
            </a:r>
            <a:r>
              <a:rPr lang="en-US" sz="54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&amp;;</a:t>
            </a:r>
            <a:r>
              <a:rPr lang="en-US" sz="5400" b="1" dirty="0" err="1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rSL;rsm;ESifh</a:t>
            </a:r>
            <a:endParaRPr lang="en-US" sz="5400" b="1" dirty="0" smtClean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  <a:p>
            <a:pPr algn="ctr"/>
            <a:r>
              <a:rPr lang="en-US" sz="5400" b="1" dirty="0" err="1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q&amp;m^r</a:t>
            </a:r>
            <a:r>
              <a:rPr lang="en-US" sz="54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 </a:t>
            </a:r>
            <a:r>
              <a:rPr lang="en-US" sz="5400" b="1" dirty="0" err="1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rsm</a:t>
            </a:r>
            <a:r>
              <a:rPr lang="en-US" sz="54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;\vkyfief;wm0efrsm;</a:t>
            </a:r>
            <a:endParaRPr lang="en-US" sz="5400" b="1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" y="770692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smtClean="0">
                <a:latin typeface="Metrix-1" pitchFamily="18" charset="0"/>
              </a:rPr>
              <a:t>&amp;nf½G,fcsuf</a:t>
            </a:r>
            <a:endParaRPr lang="en-US" sz="3800" b="1" dirty="0">
              <a:latin typeface="Metrix-1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2208074"/>
            <a:ext cx="8382000" cy="2059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en-US" sz="3600" dirty="0" smtClean="0">
                <a:latin typeface="Metrix-1" pitchFamily="18" charset="0"/>
              </a:rPr>
              <a:t>	</a:t>
            </a:r>
            <a:r>
              <a:rPr lang="en-US" sz="3600" dirty="0" err="1" smtClean="0">
                <a:latin typeface="Metrix-1" pitchFamily="18" charset="0"/>
              </a:rPr>
              <a:t>NrdKUe,fBuD;Muyfa</a:t>
            </a:r>
            <a:r>
              <a:rPr lang="en-US" sz="3600" dirty="0" smtClean="0">
                <a:latin typeface="Metrix-1" pitchFamily="18" charset="0"/>
              </a:rPr>
              <a:t>&amp;;rª;</a:t>
            </a:r>
            <a:r>
              <a:rPr lang="en-US" sz="3600" dirty="0" err="1" smtClean="0">
                <a:latin typeface="Metrix-1" pitchFamily="18" charset="0"/>
              </a:rPr>
              <a:t>rsm;ESihf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q&amp;m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q&amp;mrrsm;onf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rdrd</a:t>
            </a:r>
            <a:r>
              <a:rPr lang="en-US" sz="3600" dirty="0" smtClean="0">
                <a:latin typeface="Metrix-1" pitchFamily="18" charset="0"/>
              </a:rPr>
              <a:t>\vkyfief;wm0efrsm;udk od½Sdoabmaygufjcif;aMumihf </a:t>
            </a:r>
            <a:r>
              <a:rPr lang="en-US" sz="3600" dirty="0" err="1" smtClean="0">
                <a:latin typeface="Metrix-1" pitchFamily="18" charset="0"/>
              </a:rPr>
              <a:t>uav;rsm</a:t>
            </a:r>
            <a:r>
              <a:rPr lang="en-US" sz="3600" dirty="0" smtClean="0">
                <a:latin typeface="Metrix-1" pitchFamily="18" charset="0"/>
              </a:rPr>
              <a:t>;\</a:t>
            </a:r>
            <a:r>
              <a:rPr lang="en-US" sz="3600" dirty="0" err="1" smtClean="0">
                <a:latin typeface="Metrix-1" pitchFamily="18" charset="0"/>
              </a:rPr>
              <a:t>tusdK;udk</a:t>
            </a:r>
            <a:r>
              <a:rPr lang="en-US" sz="3600" dirty="0" smtClean="0">
                <a:latin typeface="Metrix-1" pitchFamily="18" charset="0"/>
              </a:rPr>
              <a:t> ydkrdkaqmif½GufEdkif&amp;ef</a:t>
            </a:r>
            <a:endParaRPr lang="en-US" sz="3600" dirty="0"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50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1419285"/>
            <a:ext cx="8686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0563" indent="-690563" algn="just">
              <a:lnSpc>
                <a:spcPts val="48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1/	</a:t>
            </a:r>
            <a:r>
              <a:rPr lang="en-US" sz="3600" dirty="0" err="1" smtClean="0">
                <a:latin typeface="Metrix-1" pitchFamily="18" charset="0"/>
              </a:rPr>
              <a:t>NrdKUe,fBuD;MuyfrIaumfrwDudk</a:t>
            </a:r>
            <a:r>
              <a:rPr lang="en-US" sz="3600" dirty="0" smtClean="0">
                <a:latin typeface="Metrix-1" pitchFamily="18" charset="0"/>
              </a:rPr>
              <a:t> wm0efcHaqmif&amp;Gufjcif;</a:t>
            </a:r>
          </a:p>
          <a:p>
            <a:pPr marL="690563" indent="-690563" algn="just">
              <a:lnSpc>
                <a:spcPts val="48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2/	</a:t>
            </a:r>
            <a:r>
              <a:rPr lang="en-US" sz="3600" dirty="0" err="1" smtClean="0">
                <a:latin typeface="Metrix-1" pitchFamily="18" charset="0"/>
              </a:rPr>
              <a:t>tajcpdkufpcef;BuD;MuyfrIaumfrwDudk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tBuHjyKjcif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  <a:p>
            <a:pPr marL="690563" indent="-690563" algn="just">
              <a:lnSpc>
                <a:spcPts val="48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3/	</a:t>
            </a:r>
            <a:r>
              <a:rPr lang="en-US" sz="3600" dirty="0" err="1" smtClean="0">
                <a:latin typeface="Metrix-1" pitchFamily="18" charset="0"/>
              </a:rPr>
              <a:t>NrdKUe,fESifh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pcef;aumfrwDESpf&amp;yfudk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csdwfqufay;jcif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  <a:p>
            <a:pPr marL="690563" indent="-690563" algn="just">
              <a:lnSpc>
                <a:spcPts val="48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4/	</a:t>
            </a:r>
            <a:r>
              <a:rPr lang="en-US" sz="3600" dirty="0" err="1" smtClean="0">
                <a:latin typeface="Metrix-1" pitchFamily="18" charset="0"/>
              </a:rPr>
              <a:t>NrdKUe,fESifh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pcef</a:t>
            </a:r>
            <a:r>
              <a:rPr lang="en-US" sz="3600" dirty="0" smtClean="0">
                <a:latin typeface="Metrix-1" pitchFamily="18" charset="0"/>
              </a:rPr>
              <a:t>;&amp;</a:t>
            </a:r>
            <a:r>
              <a:rPr lang="en-US" sz="3600" dirty="0" err="1" smtClean="0">
                <a:latin typeface="Metrix-1" pitchFamily="18" charset="0"/>
              </a:rPr>
              <a:t>Sd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pm&amp;if;rSwfwrf;rsm;udk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jynfhpHkrSefuef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atmif</a:t>
            </a:r>
            <a:r>
              <a:rPr lang="en-US" sz="3600" dirty="0" smtClean="0">
                <a:latin typeface="Metrix-1" pitchFamily="18" charset="0"/>
              </a:rPr>
              <a:t> wm0ef,ljcif;</a:t>
            </a:r>
          </a:p>
          <a:p>
            <a:pPr marL="690563" indent="-690563" algn="just">
              <a:lnSpc>
                <a:spcPts val="48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5/	</a:t>
            </a:r>
            <a:r>
              <a:rPr lang="en-US" sz="3600" dirty="0" err="1" smtClean="0">
                <a:latin typeface="Metrix-1" pitchFamily="18" charset="0"/>
              </a:rPr>
              <a:t>pDrHcefYcGJrI</a:t>
            </a:r>
            <a:r>
              <a:rPr lang="en-US" sz="3600" dirty="0" smtClean="0">
                <a:latin typeface="Metrix-1" pitchFamily="18" charset="0"/>
              </a:rPr>
              <a:t>? </a:t>
            </a:r>
            <a:r>
              <a:rPr lang="en-US" sz="3600" dirty="0" err="1" smtClean="0">
                <a:latin typeface="Metrix-1" pitchFamily="18" charset="0"/>
              </a:rPr>
              <a:t>oifMum;oif,lrIESifh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BuD;Muyfppfaq;rIrsm;udk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yHkrSefatmif&amp;Gufjcif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304800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latin typeface="Metrix-1" pitchFamily="18" charset="0"/>
              </a:rPr>
              <a:t>NrdKUe,fBuD;Muyfa</a:t>
            </a:r>
            <a:r>
              <a:rPr lang="en-US" sz="3800" b="1" dirty="0" smtClean="0">
                <a:latin typeface="Metrix-1" pitchFamily="18" charset="0"/>
              </a:rPr>
              <a:t>&amp;;</a:t>
            </a:r>
            <a:r>
              <a:rPr lang="en-US" sz="3800" b="1" dirty="0" err="1" smtClean="0">
                <a:latin typeface="Metrix-1" pitchFamily="18" charset="0"/>
              </a:rPr>
              <a:t>rSL</a:t>
            </a:r>
            <a:r>
              <a:rPr lang="en-US" sz="3800" b="1" dirty="0" smtClean="0">
                <a:latin typeface="Metrix-1" pitchFamily="18" charset="0"/>
              </a:rPr>
              <a:t>;\ vkyfief;wm0efrsm;</a:t>
            </a:r>
            <a:endParaRPr lang="en-US" sz="3800" b="1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143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1419285"/>
            <a:ext cx="8686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690563" indent="-690563" algn="just">
              <a:lnSpc>
                <a:spcPts val="4800"/>
              </a:lnSpc>
              <a:tabLst>
                <a:tab pos="690563" algn="l"/>
              </a:tabLst>
              <a:defRPr sz="3600">
                <a:latin typeface="Metrix-1" pitchFamily="18" charset="0"/>
              </a:defRPr>
            </a:lvl1pPr>
          </a:lstStyle>
          <a:p>
            <a:r>
              <a:rPr lang="en-US" dirty="0"/>
              <a:t>1/	</a:t>
            </a:r>
            <a:r>
              <a:rPr lang="en-US" dirty="0" smtClean="0"/>
              <a:t>oif½dk;ñTef;wrf;taumiftxnfazmfjcif</a:t>
            </a:r>
            <a:r>
              <a:rPr lang="en-US" dirty="0"/>
              <a:t>;</a:t>
            </a:r>
          </a:p>
          <a:p>
            <a:r>
              <a:rPr lang="en-US" dirty="0"/>
              <a:t>2/	&amp;</a:t>
            </a:r>
            <a:r>
              <a:rPr lang="en-US" dirty="0" err="1"/>
              <a:t>yf&amp;GmESifh</a:t>
            </a:r>
            <a:r>
              <a:rPr lang="en-US" dirty="0"/>
              <a:t> </a:t>
            </a:r>
            <a:r>
              <a:rPr lang="en-US" dirty="0" err="1"/>
              <a:t>qufqHa</a:t>
            </a:r>
            <a:r>
              <a:rPr lang="en-US" dirty="0"/>
              <a:t>&amp;;</a:t>
            </a:r>
            <a:r>
              <a:rPr lang="en-US" dirty="0" err="1"/>
              <a:t>wdk;wufapjcif</a:t>
            </a:r>
            <a:r>
              <a:rPr lang="en-US" dirty="0"/>
              <a:t>;? </a:t>
            </a:r>
            <a:r>
              <a:rPr lang="en-US" dirty="0" err="1"/>
              <a:t>xdef;odrf;jcif</a:t>
            </a:r>
            <a:r>
              <a:rPr lang="en-US" dirty="0"/>
              <a:t>;</a:t>
            </a:r>
          </a:p>
          <a:p>
            <a:r>
              <a:rPr lang="en-US" dirty="0"/>
              <a:t>3/	</a:t>
            </a:r>
            <a:r>
              <a:rPr lang="en-US" dirty="0" err="1"/>
              <a:t>BuD;Muyfa</a:t>
            </a:r>
            <a:r>
              <a:rPr lang="en-US" dirty="0"/>
              <a:t>&amp;;</a:t>
            </a:r>
            <a:r>
              <a:rPr lang="en-US" dirty="0" err="1" smtClean="0"/>
              <a:t>rSL;rsm;ESifh</a:t>
            </a:r>
            <a:r>
              <a:rPr lang="en-US" dirty="0" smtClean="0"/>
              <a:t> </a:t>
            </a:r>
            <a:r>
              <a:rPr lang="en-US" dirty="0"/>
              <a:t>&amp;</a:t>
            </a:r>
            <a:r>
              <a:rPr lang="en-US" dirty="0" err="1"/>
              <a:t>if;ESD;pGmqufqHjcif</a:t>
            </a:r>
            <a:r>
              <a:rPr lang="en-US" dirty="0"/>
              <a:t>;</a:t>
            </a:r>
          </a:p>
          <a:p>
            <a:r>
              <a:rPr lang="en-US" dirty="0"/>
              <a:t>4/	</a:t>
            </a:r>
            <a:r>
              <a:rPr lang="en-US" dirty="0" err="1"/>
              <a:t>udk,fwdkifoif,lrIwdk;wufapjcif</a:t>
            </a:r>
            <a:r>
              <a:rPr lang="en-US" dirty="0"/>
              <a:t>;</a:t>
            </a:r>
          </a:p>
          <a:p>
            <a:r>
              <a:rPr lang="en-US" dirty="0"/>
              <a:t>5/	</a:t>
            </a:r>
            <a:r>
              <a:rPr lang="en-US" dirty="0" err="1"/>
              <a:t>pm&amp;if;rSwfwrf;rsm</a:t>
            </a:r>
            <a:r>
              <a:rPr lang="en-US" dirty="0"/>
              <a:t>; </a:t>
            </a:r>
            <a:r>
              <a:rPr lang="en-US" dirty="0" err="1"/>
              <a:t>pDrHcefYcGJ</a:t>
            </a:r>
            <a:r>
              <a:rPr lang="en-US" dirty="0"/>
              <a:t> </a:t>
            </a:r>
            <a:r>
              <a:rPr lang="en-US" dirty="0" err="1"/>
              <a:t>xdef;odrf;jcif</a:t>
            </a:r>
            <a:r>
              <a:rPr lang="en-US" dirty="0"/>
              <a:t>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304800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latin typeface="Metrix-1" pitchFamily="18" charset="0"/>
              </a:rPr>
              <a:t>q&amp;m</a:t>
            </a:r>
            <a:r>
              <a:rPr lang="en-US" sz="3800" b="1" dirty="0" smtClean="0">
                <a:latin typeface="Metrix-1" pitchFamily="18" charset="0"/>
              </a:rPr>
              <a:t> </a:t>
            </a:r>
            <a:r>
              <a:rPr lang="en-US" sz="3800" b="1" dirty="0" err="1" smtClean="0">
                <a:latin typeface="Metrix-1" pitchFamily="18" charset="0"/>
              </a:rPr>
              <a:t>q&amp;mrrsm</a:t>
            </a:r>
            <a:r>
              <a:rPr lang="en-US" sz="3800" b="1" dirty="0" smtClean="0">
                <a:latin typeface="Metrix-1" pitchFamily="18" charset="0"/>
              </a:rPr>
              <a:t>;\ vkyfief;wm0efrsm;</a:t>
            </a:r>
            <a:endParaRPr lang="en-US" sz="3800" b="1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117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1419285"/>
            <a:ext cx="8686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690563" indent="-690563" algn="just">
              <a:lnSpc>
                <a:spcPts val="4800"/>
              </a:lnSpc>
              <a:tabLst>
                <a:tab pos="690563" algn="l"/>
              </a:tabLst>
              <a:defRPr sz="3600">
                <a:latin typeface="Metrix-1" pitchFamily="18" charset="0"/>
              </a:defRPr>
            </a:lvl1pPr>
          </a:lstStyle>
          <a:p>
            <a:r>
              <a:rPr lang="en-US" dirty="0"/>
              <a:t>1/	</a:t>
            </a:r>
            <a:r>
              <a:rPr lang="en-US" dirty="0" err="1"/>
              <a:t>yHkpH</a:t>
            </a:r>
            <a:r>
              <a:rPr lang="en-US" dirty="0"/>
              <a:t> (1) </a:t>
            </a:r>
            <a:r>
              <a:rPr lang="en-US" dirty="0" err="1"/>
              <a:t>rS</a:t>
            </a:r>
            <a:r>
              <a:rPr lang="en-US" dirty="0"/>
              <a:t> (18) </a:t>
            </a:r>
            <a:r>
              <a:rPr lang="en-US" dirty="0" err="1"/>
              <a:t>txd</a:t>
            </a:r>
            <a:endParaRPr lang="en-US" dirty="0"/>
          </a:p>
          <a:p>
            <a:r>
              <a:rPr lang="en-US" dirty="0"/>
              <a:t>2/	</a:t>
            </a:r>
            <a:r>
              <a:rPr lang="en-US" sz="2800" dirty="0">
                <a:latin typeface="+mj-lt"/>
              </a:rPr>
              <a:t>Test Card </a:t>
            </a:r>
            <a:r>
              <a:rPr lang="en-US" dirty="0" err="1"/>
              <a:t>ppfaq;rIrSwfwrf</a:t>
            </a:r>
            <a:r>
              <a:rPr lang="en-US" dirty="0"/>
              <a:t>;</a:t>
            </a:r>
          </a:p>
          <a:p>
            <a:r>
              <a:rPr lang="en-US" dirty="0"/>
              <a:t>3/	</a:t>
            </a:r>
            <a:r>
              <a:rPr lang="en-US" dirty="0" err="1"/>
              <a:t>q&amp;m^r</a:t>
            </a:r>
            <a:r>
              <a:rPr lang="en-US" dirty="0"/>
              <a:t> </a:t>
            </a:r>
            <a:r>
              <a:rPr lang="en-US" dirty="0" err="1"/>
              <a:t>rsm</a:t>
            </a:r>
            <a:r>
              <a:rPr lang="en-US" dirty="0"/>
              <a:t>; </a:t>
            </a:r>
            <a:r>
              <a:rPr lang="en-US" dirty="0" err="1"/>
              <a:t>aeYpOf</a:t>
            </a:r>
            <a:r>
              <a:rPr lang="en-US" dirty="0"/>
              <a:t> </a:t>
            </a:r>
            <a:r>
              <a:rPr lang="en-US" dirty="0" err="1"/>
              <a:t>a&amp;muf^jyefvufrSwfxdk;pm&amp;if</a:t>
            </a:r>
            <a:r>
              <a:rPr lang="en-US" dirty="0"/>
              <a:t>;</a:t>
            </a:r>
          </a:p>
          <a:p>
            <a:r>
              <a:rPr lang="en-US" dirty="0"/>
              <a:t>4/	</a:t>
            </a:r>
            <a:r>
              <a:rPr lang="en-US" dirty="0" err="1"/>
              <a:t>ausmif;om;rsm;aeYpOfwufa&amp;mufrIrSwfwrf;csKyf</a:t>
            </a:r>
            <a:endParaRPr lang="en-US" dirty="0"/>
          </a:p>
          <a:p>
            <a:r>
              <a:rPr lang="en-US" dirty="0"/>
              <a:t>5/	</a:t>
            </a:r>
            <a:r>
              <a:rPr lang="en-US" dirty="0" err="1"/>
              <a:t>q&amp;m^r</a:t>
            </a:r>
            <a:r>
              <a:rPr lang="en-US" dirty="0"/>
              <a:t> </a:t>
            </a:r>
            <a:r>
              <a:rPr lang="en-US" dirty="0" err="1"/>
              <a:t>rsm;aeYpOfrSwfwrf</a:t>
            </a:r>
            <a:r>
              <a:rPr lang="en-US" dirty="0"/>
              <a:t>;</a:t>
            </a:r>
          </a:p>
          <a:p>
            <a:r>
              <a:rPr lang="en-US" dirty="0"/>
              <a:t>6/	</a:t>
            </a:r>
            <a:r>
              <a:rPr lang="en-US" dirty="0" err="1"/>
              <a:t>q&amp;m^r</a:t>
            </a:r>
            <a:r>
              <a:rPr lang="en-US" dirty="0"/>
              <a:t> </a:t>
            </a:r>
            <a:r>
              <a:rPr lang="en-US" dirty="0" err="1"/>
              <a:t>rsm;oifjyrIyHkpH</a:t>
            </a:r>
            <a:endParaRPr lang="en-US" dirty="0"/>
          </a:p>
          <a:p>
            <a:r>
              <a:rPr lang="en-US" dirty="0"/>
              <a:t>7/	</a:t>
            </a:r>
            <a:r>
              <a:rPr lang="en-US" dirty="0" err="1"/>
              <a:t>q&amp;m^r</a:t>
            </a:r>
            <a:r>
              <a:rPr lang="en-US" dirty="0"/>
              <a:t> </a:t>
            </a:r>
            <a:r>
              <a:rPr lang="en-US" dirty="0" err="1"/>
              <a:t>rsm;oifMum;a</a:t>
            </a:r>
            <a:r>
              <a:rPr lang="en-US" dirty="0"/>
              <a:t>&amp;;wm0efcGJa0rIrSwfwrf;</a:t>
            </a:r>
          </a:p>
          <a:p>
            <a:r>
              <a:rPr lang="en-US" dirty="0"/>
              <a:t>8/	</a:t>
            </a:r>
            <a:r>
              <a:rPr lang="en-US" dirty="0" err="1"/>
              <a:t>pcef;tvdkuf</a:t>
            </a:r>
            <a:r>
              <a:rPr lang="en-US" dirty="0"/>
              <a:t> </a:t>
            </a:r>
            <a:r>
              <a:rPr lang="en-US" dirty="0" err="1"/>
              <a:t>tcsdefZ,m</a:t>
            </a:r>
            <a:r>
              <a:rPr lang="en-US" dirty="0"/>
              <a:t>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304800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latin typeface="Metrix-1" pitchFamily="18" charset="0"/>
              </a:rPr>
              <a:t>BuD;Muyfaqmif&amp;Guf&amp;rnfh</a:t>
            </a:r>
            <a:r>
              <a:rPr lang="en-US" sz="3800" b="1" dirty="0" smtClean="0">
                <a:latin typeface="Metrix-1" pitchFamily="18" charset="0"/>
              </a:rPr>
              <a:t> </a:t>
            </a:r>
            <a:r>
              <a:rPr lang="en-US" sz="3800" b="1" dirty="0" err="1" smtClean="0">
                <a:latin typeface="Metrix-1" pitchFamily="18" charset="0"/>
              </a:rPr>
              <a:t>pm&amp;if;rSwfwrf;rsm</a:t>
            </a:r>
            <a:r>
              <a:rPr lang="en-US" sz="3800" b="1" dirty="0" smtClean="0">
                <a:latin typeface="Metrix-1" pitchFamily="18" charset="0"/>
              </a:rPr>
              <a:t>;</a:t>
            </a:r>
            <a:endParaRPr lang="en-US" sz="3800" b="1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55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581085"/>
            <a:ext cx="8686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690563" indent="-690563" algn="just">
              <a:lnSpc>
                <a:spcPts val="4800"/>
              </a:lnSpc>
              <a:tabLst>
                <a:tab pos="690563" algn="l"/>
              </a:tabLst>
              <a:defRPr sz="3600">
                <a:latin typeface="Metrix-1" pitchFamily="18" charset="0"/>
              </a:defRPr>
            </a:lvl1pPr>
          </a:lstStyle>
          <a:p>
            <a:r>
              <a:rPr lang="en-US" dirty="0"/>
              <a:t>9/	tm[</a:t>
            </a:r>
            <a:r>
              <a:rPr lang="en-US" dirty="0" err="1"/>
              <a:t>m&amp;auR;arG;rIrSwfwrf</a:t>
            </a:r>
            <a:r>
              <a:rPr lang="en-US" dirty="0"/>
              <a:t>;</a:t>
            </a:r>
          </a:p>
          <a:p>
            <a:r>
              <a:rPr lang="en-US" dirty="0"/>
              <a:t>10/	</a:t>
            </a:r>
            <a:r>
              <a:rPr lang="en-US" dirty="0" err="1"/>
              <a:t>ypönf</a:t>
            </a:r>
            <a:r>
              <a:rPr lang="en-US" dirty="0"/>
              <a:t>;? </a:t>
            </a:r>
            <a:r>
              <a:rPr lang="en-US" dirty="0" err="1"/>
              <a:t>aiGaMu</a:t>
            </a:r>
            <a:r>
              <a:rPr lang="en-US" dirty="0"/>
              <a:t>;? </a:t>
            </a:r>
            <a:r>
              <a:rPr lang="en-US" dirty="0" err="1"/>
              <a:t>axmufyHhrIIrSwfwrf</a:t>
            </a:r>
            <a:r>
              <a:rPr lang="en-US" dirty="0"/>
              <a:t>;</a:t>
            </a:r>
          </a:p>
          <a:p>
            <a:r>
              <a:rPr lang="en-US" dirty="0"/>
              <a:t>11/	</a:t>
            </a:r>
            <a:r>
              <a:rPr lang="en-US" dirty="0" err="1"/>
              <a:t>tvSLaiG</a:t>
            </a:r>
            <a:r>
              <a:rPr lang="en-US" dirty="0"/>
              <a:t>? &amp;</a:t>
            </a:r>
            <a:r>
              <a:rPr lang="en-US" dirty="0" err="1"/>
              <a:t>oHk;aiGpm&amp;if;rSwfwrf</a:t>
            </a:r>
            <a:r>
              <a:rPr lang="en-US" dirty="0"/>
              <a:t>;</a:t>
            </a:r>
          </a:p>
          <a:p>
            <a:r>
              <a:rPr lang="en-US" dirty="0"/>
              <a:t>12/	</a:t>
            </a:r>
            <a:r>
              <a:rPr lang="en-US" dirty="0" err="1"/>
              <a:t>ypönf;jzefYjzL;ay;onfhrSwfwrf</a:t>
            </a:r>
            <a:r>
              <a:rPr lang="en-US" dirty="0"/>
              <a:t>;</a:t>
            </a:r>
          </a:p>
          <a:p>
            <a:r>
              <a:rPr lang="en-US" dirty="0"/>
              <a:t>13/	</a:t>
            </a:r>
            <a:r>
              <a:rPr lang="en-US" dirty="0" err="1"/>
              <a:t>BuD;Muyfppfaq;rIrSwfwrf</a:t>
            </a:r>
            <a:r>
              <a:rPr lang="en-US" dirty="0"/>
              <a:t>;</a:t>
            </a:r>
          </a:p>
          <a:p>
            <a:r>
              <a:rPr lang="en-US" dirty="0"/>
              <a:t>14/	tpnf;ta0;rSwfwrf;</a:t>
            </a:r>
          </a:p>
          <a:p>
            <a:r>
              <a:rPr lang="en-US" dirty="0"/>
              <a:t>15/	</a:t>
            </a:r>
            <a:r>
              <a:rPr lang="en-US" dirty="0" err="1"/>
              <a:t>BuD;MuyfrIaumfrwDpm&amp;if</a:t>
            </a:r>
            <a:r>
              <a:rPr lang="en-US" dirty="0"/>
              <a:t>;</a:t>
            </a:r>
          </a:p>
          <a:p>
            <a:r>
              <a:rPr lang="en-US" dirty="0"/>
              <a:t>16/	</a:t>
            </a:r>
            <a:r>
              <a:rPr lang="en-US" dirty="0" err="1"/>
              <a:t>ynma</a:t>
            </a:r>
            <a:r>
              <a:rPr lang="en-US" dirty="0"/>
              <a:t>&amp;;</a:t>
            </a:r>
            <a:r>
              <a:rPr lang="en-US" dirty="0" err="1"/>
              <a:t>XmerS</a:t>
            </a:r>
            <a:r>
              <a:rPr lang="en-US" dirty="0"/>
              <a:t> </a:t>
            </a:r>
            <a:r>
              <a:rPr lang="en-US" dirty="0" err="1"/>
              <a:t>ulnDyHhydk;oltrnfpm&amp;if</a:t>
            </a:r>
            <a:r>
              <a:rPr lang="en-US" dirty="0"/>
              <a:t>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643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684074"/>
            <a:ext cx="8686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690563" indent="-690563" algn="just">
              <a:lnSpc>
                <a:spcPts val="4800"/>
              </a:lnSpc>
              <a:tabLst>
                <a:tab pos="690563" algn="l"/>
              </a:tabLst>
              <a:defRPr sz="3600">
                <a:latin typeface="Metrix-1" pitchFamily="18" charset="0"/>
              </a:defRPr>
            </a:lvl1pPr>
          </a:lstStyle>
          <a:p>
            <a:r>
              <a:rPr lang="en-US" dirty="0"/>
              <a:t>17/	</a:t>
            </a:r>
            <a:r>
              <a:rPr lang="en-US" dirty="0" err="1"/>
              <a:t>vlrIa</a:t>
            </a:r>
            <a:r>
              <a:rPr lang="en-US" dirty="0"/>
              <a:t>&amp;;</a:t>
            </a:r>
            <a:r>
              <a:rPr lang="en-US" dirty="0" err="1"/>
              <a:t>tzGJUrsm;rS</a:t>
            </a:r>
            <a:r>
              <a:rPr lang="en-US" dirty="0"/>
              <a:t> </a:t>
            </a:r>
            <a:r>
              <a:rPr lang="en-US" dirty="0" err="1"/>
              <a:t>ulnDyHhydk;oltrnfpm&amp;if</a:t>
            </a:r>
            <a:r>
              <a:rPr lang="en-US" dirty="0"/>
              <a:t>;</a:t>
            </a:r>
          </a:p>
          <a:p>
            <a:r>
              <a:rPr lang="en-US" dirty="0"/>
              <a:t>18/	</a:t>
            </a:r>
            <a:r>
              <a:rPr lang="en-US" dirty="0" err="1"/>
              <a:t>ausmif;xGufoGm;aomausmif;om;pm&amp;if</a:t>
            </a:r>
            <a:r>
              <a:rPr lang="en-US" dirty="0"/>
              <a:t>;</a:t>
            </a:r>
          </a:p>
          <a:p>
            <a:r>
              <a:rPr lang="en-US" dirty="0"/>
              <a:t>19/	</a:t>
            </a:r>
            <a:r>
              <a:rPr lang="en-US" dirty="0" err="1" smtClean="0"/>
              <a:t>oifaxmufulypönf;pm&amp;if</a:t>
            </a:r>
            <a:r>
              <a:rPr lang="en-US" dirty="0" smtClean="0"/>
              <a:t>;</a:t>
            </a:r>
          </a:p>
          <a:p>
            <a:r>
              <a:rPr lang="en-US" dirty="0" smtClean="0"/>
              <a:t>20/	</a:t>
            </a:r>
            <a:r>
              <a:rPr lang="en-US" dirty="0" err="1" smtClean="0"/>
              <a:t>pmtkyf</a:t>
            </a:r>
            <a:r>
              <a:rPr lang="en-US" dirty="0" smtClean="0"/>
              <a:t>? </a:t>
            </a:r>
            <a:r>
              <a:rPr lang="en-US" dirty="0" err="1" smtClean="0"/>
              <a:t>pma</a:t>
            </a:r>
            <a:r>
              <a:rPr lang="en-US" dirty="0" smtClean="0"/>
              <a:t>&amp;;</a:t>
            </a:r>
            <a:r>
              <a:rPr lang="en-US" dirty="0" err="1" smtClean="0"/>
              <a:t>ud&amp;d,m</a:t>
            </a:r>
            <a:r>
              <a:rPr lang="en-US" dirty="0" smtClean="0"/>
              <a:t> </a:t>
            </a:r>
            <a:r>
              <a:rPr lang="en-US" dirty="0" err="1" smtClean="0"/>
              <a:t>ypönf;pm&amp;if;rSwfwrf</a:t>
            </a:r>
            <a:r>
              <a:rPr lang="en-US" dirty="0" smtClean="0"/>
              <a:t>;</a:t>
            </a:r>
          </a:p>
          <a:p>
            <a:r>
              <a:rPr lang="en-US" dirty="0" smtClean="0"/>
              <a:t>21/	</a:t>
            </a:r>
            <a:r>
              <a:rPr lang="en-US" dirty="0" err="1" smtClean="0"/>
              <a:t>ukpm;oifMum;rIrSwfwrf</a:t>
            </a:r>
            <a:r>
              <a:rPr lang="en-US" dirty="0" smtClean="0"/>
              <a:t>;</a:t>
            </a:r>
          </a:p>
          <a:p>
            <a:r>
              <a:rPr lang="en-US" dirty="0" smtClean="0"/>
              <a:t>22/	</a:t>
            </a:r>
            <a:r>
              <a:rPr lang="en-US" dirty="0" err="1" smtClean="0"/>
              <a:t>vkyfief;aqmif&amp;GufrIrSwfwrf</a:t>
            </a:r>
            <a:r>
              <a:rPr lang="en-US" dirty="0" smtClean="0"/>
              <a:t>;</a:t>
            </a:r>
          </a:p>
          <a:p>
            <a:r>
              <a:rPr lang="en-US" dirty="0" smtClean="0"/>
              <a:t>23/	</a:t>
            </a:r>
            <a:r>
              <a:rPr lang="en-US" dirty="0" err="1" smtClean="0"/>
              <a:t>vpOfaxmufyHhaMu;ESifh</a:t>
            </a:r>
            <a:r>
              <a:rPr lang="en-US" dirty="0" smtClean="0"/>
              <a:t> </a:t>
            </a:r>
            <a:r>
              <a:rPr lang="en-US" dirty="0" err="1" smtClean="0"/>
              <a:t>c&amp;D;p&amp;dwfpm&amp;if;rsm</a:t>
            </a:r>
            <a:r>
              <a:rPr lang="en-US" dirty="0" smtClean="0"/>
              <a:t>;</a:t>
            </a:r>
          </a:p>
          <a:p>
            <a:r>
              <a:rPr lang="en-US" dirty="0" smtClean="0"/>
              <a:t>24/	</a:t>
            </a:r>
            <a:r>
              <a:rPr lang="en-US" dirty="0" err="1" smtClean="0"/>
              <a:t>ESpfqHk;wwfajrmufrIppfaq;jcif;rSwfwrf;rsm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829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76200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smtClean="0">
                <a:latin typeface="Metrix-1" pitchFamily="18" charset="0"/>
              </a:rPr>
              <a:t> </a:t>
            </a:r>
            <a:r>
              <a:rPr lang="en-US" sz="3800" b="1" dirty="0" err="1" smtClean="0">
                <a:latin typeface="Metrix-1" pitchFamily="18" charset="0"/>
              </a:rPr>
              <a:t>pm&amp;if;rSwfwrf;rsm;a</a:t>
            </a:r>
            <a:r>
              <a:rPr lang="en-US" sz="3800" b="1" dirty="0" smtClean="0">
                <a:latin typeface="Metrix-1" pitchFamily="18" charset="0"/>
              </a:rPr>
              <a:t>&amp;;</a:t>
            </a:r>
            <a:r>
              <a:rPr lang="en-US" sz="3800" b="1" dirty="0" err="1" smtClean="0">
                <a:latin typeface="Metrix-1" pitchFamily="18" charset="0"/>
              </a:rPr>
              <a:t>oGif;jcif</a:t>
            </a:r>
            <a:r>
              <a:rPr lang="en-US" sz="3800" b="1" dirty="0" smtClean="0">
                <a:latin typeface="Metrix-1" pitchFamily="18" charset="0"/>
              </a:rPr>
              <a:t>;</a:t>
            </a:r>
            <a:endParaRPr lang="en-US" sz="3800" b="1" dirty="0">
              <a:latin typeface="Metrix-1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13413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Metrix-1" pitchFamily="18" charset="0"/>
              </a:rPr>
              <a:t>pOf</a:t>
            </a:r>
            <a:endParaRPr lang="en-US" sz="2800" b="1" dirty="0">
              <a:latin typeface="Metrix-1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15318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Metrix-1" pitchFamily="18" charset="0"/>
              </a:rPr>
              <a:t>yHkpHtrSwf</a:t>
            </a:r>
            <a:endParaRPr lang="en-US" sz="2800" b="1" dirty="0">
              <a:latin typeface="Metrix-1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33800" y="113413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Metrix-1" pitchFamily="18" charset="0"/>
              </a:rPr>
              <a:t>aqmif½Guf&amp;rnhfol</a:t>
            </a:r>
            <a:endParaRPr lang="en-US" sz="2800" b="1" dirty="0">
              <a:latin typeface="Metrix-1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9400" y="113413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Metrix-1" pitchFamily="18" charset="0"/>
              </a:rPr>
              <a:t>tBudrf</a:t>
            </a:r>
            <a:endParaRPr lang="en-US" sz="2800" b="1" dirty="0">
              <a:latin typeface="Metrix-1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1991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1/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19812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yHkpH</a:t>
            </a:r>
            <a:r>
              <a:rPr lang="en-US" sz="2800" dirty="0" smtClean="0">
                <a:latin typeface="Metrix-1" pitchFamily="18" charset="0"/>
              </a:rPr>
              <a:t> 1?2?3?4?5?6?7?8?10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33800" y="1981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TEO, RM, TM, F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24600" y="19812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ESpfpwpfBudrf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" y="2905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2/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28956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yHkpH</a:t>
            </a:r>
            <a:r>
              <a:rPr lang="en-US" sz="2800" dirty="0" smtClean="0">
                <a:latin typeface="Metrix-1" pitchFamily="18" charset="0"/>
              </a:rPr>
              <a:t> 9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33800" y="28956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24600" y="28956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ausmif;zGihf&amp;ufaeYpOf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400" y="38201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Metrix-1" pitchFamily="18" charset="0"/>
              </a:rPr>
              <a:t>3</a:t>
            </a:r>
            <a:r>
              <a:rPr lang="en-US" sz="2800" dirty="0" smtClean="0">
                <a:latin typeface="Metrix-1" pitchFamily="18" charset="0"/>
              </a:rPr>
              <a:t>/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0" y="38100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yHkpH</a:t>
            </a:r>
            <a:r>
              <a:rPr lang="en-US" sz="2800" dirty="0" smtClean="0">
                <a:latin typeface="Metrix-1" pitchFamily="18" charset="0"/>
              </a:rPr>
              <a:t> 11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33800" y="38100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TM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24600" y="38100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wpfvwpfBudrf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2400" y="47345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4/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5800" y="47244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yHkpH</a:t>
            </a:r>
            <a:r>
              <a:rPr lang="en-US" sz="2800" dirty="0" smtClean="0">
                <a:latin typeface="Metrix-1" pitchFamily="18" charset="0"/>
              </a:rPr>
              <a:t> 12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3800" y="4724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24600" y="4724400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oifcef;pmwpfck</a:t>
            </a:r>
            <a:r>
              <a:rPr lang="en-US" sz="2800" dirty="0" smtClean="0">
                <a:latin typeface="Metrix-1" pitchFamily="18" charset="0"/>
              </a:rPr>
              <a:t>  </a:t>
            </a:r>
            <a:r>
              <a:rPr lang="en-US" sz="2800" dirty="0" err="1" smtClean="0">
                <a:latin typeface="Metrix-1" pitchFamily="18" charset="0"/>
              </a:rPr>
              <a:t>oifNyD;wdkif</a:t>
            </a:r>
            <a:r>
              <a:rPr lang="en-US" sz="2800" dirty="0" smtClean="0">
                <a:latin typeface="Metrix-1" pitchFamily="18" charset="0"/>
              </a:rPr>
              <a:t>;</a:t>
            </a:r>
            <a:endParaRPr lang="en-US" sz="2800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410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76200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smtClean="0">
                <a:latin typeface="Metrix-1" pitchFamily="18" charset="0"/>
              </a:rPr>
              <a:t> </a:t>
            </a:r>
            <a:r>
              <a:rPr lang="en-US" sz="3800" b="1" dirty="0" err="1" smtClean="0">
                <a:latin typeface="Metrix-1" pitchFamily="18" charset="0"/>
              </a:rPr>
              <a:t>pm&amp;if;rSwfwrf;rsm;a</a:t>
            </a:r>
            <a:r>
              <a:rPr lang="en-US" sz="3800" b="1" dirty="0" smtClean="0">
                <a:latin typeface="Metrix-1" pitchFamily="18" charset="0"/>
              </a:rPr>
              <a:t>&amp;;</a:t>
            </a:r>
            <a:r>
              <a:rPr lang="en-US" sz="3800" b="1" dirty="0" err="1" smtClean="0">
                <a:latin typeface="Metrix-1" pitchFamily="18" charset="0"/>
              </a:rPr>
              <a:t>oGif;jcif</a:t>
            </a:r>
            <a:r>
              <a:rPr lang="en-US" sz="3800" b="1" dirty="0" smtClean="0">
                <a:latin typeface="Metrix-1" pitchFamily="18" charset="0"/>
              </a:rPr>
              <a:t>;</a:t>
            </a:r>
            <a:endParaRPr lang="en-US" sz="3800" b="1" dirty="0">
              <a:latin typeface="Metrix-1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9144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Metrix-1" pitchFamily="18" charset="0"/>
              </a:rPr>
              <a:t>pOf</a:t>
            </a:r>
            <a:endParaRPr lang="en-US" sz="2800" b="1" dirty="0">
              <a:latin typeface="Metrix-1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93345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Metrix-1" pitchFamily="18" charset="0"/>
              </a:rPr>
              <a:t>yHkpHtrSwf</a:t>
            </a:r>
            <a:endParaRPr lang="en-US" sz="2800" b="1" dirty="0">
              <a:latin typeface="Metrix-1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33800" y="9144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Metrix-1" pitchFamily="18" charset="0"/>
              </a:rPr>
              <a:t>aqmif½Guf&amp;rnhfol</a:t>
            </a:r>
            <a:endParaRPr lang="en-US" sz="2800" b="1" dirty="0">
              <a:latin typeface="Metrix-1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7000" y="9144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Metrix-1" pitchFamily="18" charset="0"/>
              </a:rPr>
              <a:t>tBudrf</a:t>
            </a:r>
            <a:endParaRPr lang="en-US" sz="2800" b="1" dirty="0">
              <a:latin typeface="Metrix-1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1762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5/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17526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yHkpH</a:t>
            </a:r>
            <a:r>
              <a:rPr lang="en-US" sz="2800" dirty="0" smtClean="0">
                <a:latin typeface="Metrix-1" pitchFamily="18" charset="0"/>
              </a:rPr>
              <a:t> 13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33800" y="17526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2200" y="17526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umvydkif;tvdkuf</a:t>
            </a:r>
            <a:r>
              <a:rPr lang="en-US" sz="2800" dirty="0" smtClean="0">
                <a:latin typeface="Metrix-1" pitchFamily="18" charset="0"/>
              </a:rPr>
              <a:t> (4)</a:t>
            </a:r>
            <a:r>
              <a:rPr lang="en-US" sz="2800" dirty="0" err="1" smtClean="0">
                <a:latin typeface="Metrix-1" pitchFamily="18" charset="0"/>
              </a:rPr>
              <a:t>Budrf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" y="26009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6/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2590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yHkpH</a:t>
            </a:r>
            <a:r>
              <a:rPr lang="en-US" sz="2800" dirty="0" smtClean="0">
                <a:latin typeface="Metrix-1" pitchFamily="18" charset="0"/>
              </a:rPr>
              <a:t> 14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33800" y="25908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72200" y="25908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Metrix-1" pitchFamily="18" charset="0"/>
              </a:rPr>
              <a:t>umvydkif;tvdkuf</a:t>
            </a:r>
            <a:r>
              <a:rPr lang="en-US" sz="2800" dirty="0">
                <a:latin typeface="Metrix-1" pitchFamily="18" charset="0"/>
              </a:rPr>
              <a:t> (4)</a:t>
            </a:r>
            <a:r>
              <a:rPr lang="en-US" sz="2800" dirty="0" err="1">
                <a:latin typeface="Metrix-1" pitchFamily="18" charset="0"/>
              </a:rPr>
              <a:t>Budrf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400" y="3286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7/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0" y="32766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yHkpH</a:t>
            </a:r>
            <a:r>
              <a:rPr lang="en-US" sz="2800" dirty="0" smtClean="0">
                <a:latin typeface="Metrix-1" pitchFamily="18" charset="0"/>
              </a:rPr>
              <a:t> 15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33800" y="32766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RM, TM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72200" y="32766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Metrix-1" pitchFamily="18" charset="0"/>
              </a:rPr>
              <a:t>umvydkif;tvdkuf</a:t>
            </a:r>
            <a:r>
              <a:rPr lang="en-US" sz="2800" dirty="0">
                <a:latin typeface="Metrix-1" pitchFamily="18" charset="0"/>
              </a:rPr>
              <a:t> (4)</a:t>
            </a:r>
            <a:r>
              <a:rPr lang="en-US" sz="2800" dirty="0" err="1">
                <a:latin typeface="Metrix-1" pitchFamily="18" charset="0"/>
              </a:rPr>
              <a:t>Budrf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2400" y="41249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etrix-1" pitchFamily="18" charset="0"/>
              </a:rPr>
              <a:t>8/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5800" y="4114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yHkpH</a:t>
            </a:r>
            <a:r>
              <a:rPr lang="en-US" sz="2800" dirty="0" smtClean="0">
                <a:latin typeface="Metrix-1" pitchFamily="18" charset="0"/>
              </a:rPr>
              <a:t> 16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3800" y="41148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TEO,TM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F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72200" y="4114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ESpfqHk;wpfBudrf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2400" y="48869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Metrix-1" pitchFamily="18" charset="0"/>
              </a:rPr>
              <a:t>9</a:t>
            </a:r>
            <a:r>
              <a:rPr lang="en-US" sz="2800" dirty="0" smtClean="0">
                <a:latin typeface="Metrix-1" pitchFamily="18" charset="0"/>
              </a:rPr>
              <a:t>/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5800" y="4876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yHkpH</a:t>
            </a:r>
            <a:r>
              <a:rPr lang="en-US" sz="2800" dirty="0" smtClean="0">
                <a:latin typeface="Metrix-1" pitchFamily="18" charset="0"/>
              </a:rPr>
              <a:t> 17? 18</a:t>
            </a:r>
            <a:endParaRPr lang="en-US" sz="2800" dirty="0">
              <a:latin typeface="Metrix-1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33800" y="48768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TEO, RM, TM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72200" y="4876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Metrix-1" pitchFamily="18" charset="0"/>
              </a:rPr>
              <a:t>ESpfqHk;wpfBudrf</a:t>
            </a:r>
            <a:endParaRPr lang="en-US" sz="2800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468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19.1|11.3|14.3|1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106.3|87.9|37.3|31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9.2|47.8|14.3|21.5|23.6|22.6|17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7|24.6|28.6|25.6|38.5|23|3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1|38.6|19|16.6|22.6|21.8|15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65.3|14.7|29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18.8|27.7|27.9|25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146</Words>
  <Application>Microsoft Office PowerPoint</Application>
  <PresentationFormat>On-screen Show (4:3)</PresentationFormat>
  <Paragraphs>100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User</cp:lastModifiedBy>
  <cp:revision>87</cp:revision>
  <dcterms:created xsi:type="dcterms:W3CDTF">2020-04-14T07:12:00Z</dcterms:created>
  <dcterms:modified xsi:type="dcterms:W3CDTF">2020-07-25T09:09:22Z</dcterms:modified>
</cp:coreProperties>
</file>