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0"/>
  </p:notesMasterIdLst>
  <p:handoutMasterIdLst>
    <p:handoutMasterId r:id="rId21"/>
  </p:handoutMasterIdLst>
  <p:sldIdLst>
    <p:sldId id="631" r:id="rId2"/>
    <p:sldId id="605" r:id="rId3"/>
    <p:sldId id="600" r:id="rId4"/>
    <p:sldId id="588" r:id="rId5"/>
    <p:sldId id="620" r:id="rId6"/>
    <p:sldId id="621" r:id="rId7"/>
    <p:sldId id="622" r:id="rId8"/>
    <p:sldId id="623" r:id="rId9"/>
    <p:sldId id="624" r:id="rId10"/>
    <p:sldId id="625" r:id="rId11"/>
    <p:sldId id="630" r:id="rId12"/>
    <p:sldId id="626" r:id="rId13"/>
    <p:sldId id="627" r:id="rId14"/>
    <p:sldId id="628" r:id="rId15"/>
    <p:sldId id="629" r:id="rId16"/>
    <p:sldId id="603" r:id="rId17"/>
    <p:sldId id="604" r:id="rId18"/>
    <p:sldId id="556" r:id="rId19"/>
  </p:sldIdLst>
  <p:sldSz cx="9144000" cy="6858000" type="screen4x3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00CC"/>
    <a:srgbClr val="0099FF"/>
    <a:srgbClr val="0033CC"/>
    <a:srgbClr val="C5FFFF"/>
    <a:srgbClr val="FBFEEC"/>
    <a:srgbClr val="B3FFFF"/>
    <a:srgbClr val="FF3300"/>
    <a:srgbClr val="9900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89883" autoAdjust="0"/>
  </p:normalViewPr>
  <p:slideViewPr>
    <p:cSldViewPr>
      <p:cViewPr>
        <p:scale>
          <a:sx n="60" d="100"/>
          <a:sy n="60" d="100"/>
        </p:scale>
        <p:origin x="-2166" y="-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550" y="2238"/>
      </p:cViewPr>
      <p:guideLst>
        <p:guide orient="horz" pos="3109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211522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5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200"/>
            </a:lvl1pPr>
          </a:lstStyle>
          <a:p>
            <a:fld id="{84DF4A07-7E4B-438D-983D-A4635A0FEA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46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200"/>
            </a:lvl1pPr>
          </a:lstStyle>
          <a:p>
            <a:fld id="{981C96E4-807C-4C63-AD39-7ED3D816FD89}" type="datetimeFigureOut">
              <a:rPr lang="en-US" smtClean="0"/>
              <a:pPr/>
              <a:t>07/28/2020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1" rIns="90782" bIns="4539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0782" tIns="45391" rIns="90782" bIns="4539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200"/>
            </a:lvl1pPr>
          </a:lstStyle>
          <a:p>
            <a:fld id="{C7F9780E-9BEF-415F-987F-3F84A438B1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0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46 percent of allocated public resources benefit only 10 percent of the students - often students</a:t>
            </a:r>
          </a:p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who are already the most educated in low-income countries. Very few resources trickle down to</a:t>
            </a:r>
          </a:p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region</a:t>
            </a:r>
            <a:r>
              <a:rPr lang="ja-JP" altLang="en-US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altLang="ja-JP" smtClean="0">
                <a:latin typeface="Arial" pitchFamily="34" charset="0"/>
                <a:cs typeface="Arial" pitchFamily="34" charset="0"/>
              </a:rPr>
              <a:t>s poorest children, including those living in remote and isolated areas, areas of conflict,</a:t>
            </a:r>
          </a:p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and urban slums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4A9E39-BE0C-4380-BB23-39138D5C5CD9}" type="slidenum">
              <a:rPr lang="en-US" altLang="en-US" smtClean="0">
                <a:latin typeface="Calibri" pitchFamily="34" charset="0"/>
                <a:ea typeface="ＭＳ Ｐゴシック" pitchFamily="34" charset="-128"/>
                <a:cs typeface="Arial" pitchFamily="34" charset="0"/>
              </a:rPr>
              <a:pPr/>
              <a:t>11</a:t>
            </a:fld>
            <a:endParaRPr lang="en-US" altLang="en-US" smtClean="0">
              <a:latin typeface="Calibri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82558-ABE9-446C-AED0-7CDE58C54D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BAF42-6063-44D0-BD0C-4E82566FA8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DEF6A-13FB-46FA-856C-C51A1C7A90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E1CAB-12FC-4496-8EE4-C2656A01F4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631F0-7C4C-4F7F-BADA-D8DF8487FD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6970A-1C28-4E35-97F9-118352CD2F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107B9-6E82-4170-B7F8-517F0E441E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18330-530E-409A-A443-ECC9A69AC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80987-ABE1-4350-B89A-5A94EDB6D3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38E19-E3EE-4C4F-9954-95981F90F3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B5BDB-CB37-4957-B0D8-9A474FD3FA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A31B2-B9CD-43ED-8AFC-E58E349EF9FF}" type="datetime1">
              <a:rPr lang="en-GB"/>
              <a:pPr>
                <a:defRPr/>
              </a:pPr>
              <a:t>28/07/2020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CF03B-332F-4C9E-8171-9481110920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41F57A74-9363-464E-9DF1-FF7B057B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716" r:id="rId12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 b="1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D8A8EB-D810-467A-B4FB-088C3496BA7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097338" y="3927475"/>
            <a:ext cx="184150" cy="461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281" tIns="45641" rIns="91281" bIns="45641">
            <a:spAutoFit/>
          </a:bodyPr>
          <a:lstStyle/>
          <a:p>
            <a:endParaRPr lang="en-GB" sz="2400" baseline="0"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892314"/>
            <a:ext cx="9144000" cy="70788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b="1" kern="10" spc="50" baseline="0" dirty="0" smtClean="0">
                <a:ln w="11430"/>
                <a:solidFill>
                  <a:srgbClr val="C31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-Win---Kalaw"/>
              </a:rPr>
              <a:t> </a:t>
            </a:r>
            <a:r>
              <a:rPr lang="en-US" sz="4000" b="1" kern="10" spc="50" baseline="0" dirty="0" err="1" smtClean="0">
                <a:ln w="11430"/>
                <a:solidFill>
                  <a:srgbClr val="C31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-Win---Kalaw" pitchFamily="34" charset="0"/>
              </a:rPr>
              <a:t>ausmif;jyifyrlvwef;ynma</a:t>
            </a:r>
            <a:r>
              <a:rPr lang="en-US" sz="4000" b="1" kern="10" spc="50" baseline="0" dirty="0" smtClean="0">
                <a:ln w="11430"/>
                <a:solidFill>
                  <a:srgbClr val="C31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-Win---Kalaw" pitchFamily="34" charset="0"/>
              </a:rPr>
              <a:t>&amp;;</a:t>
            </a:r>
            <a:r>
              <a:rPr lang="en-US" sz="4000" b="1" kern="10" spc="50" dirty="0" err="1" smtClean="0">
                <a:ln w="11430"/>
                <a:solidFill>
                  <a:srgbClr val="C31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-Win---Kalaw" pitchFamily="34" charset="0"/>
              </a:rPr>
              <a:t>jzpfay:wkd;wufr</a:t>
            </a:r>
            <a:r>
              <a:rPr lang="en-US" sz="4000" b="1" kern="10" spc="50" dirty="0" err="1" smtClean="0">
                <a:ln w="11430"/>
                <a:solidFill>
                  <a:srgbClr val="C31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WinKalaw"/>
              </a:rPr>
              <a:t>I</a:t>
            </a:r>
            <a:endParaRPr lang="en-US" sz="4000" b="1" kern="10" spc="50" baseline="0" dirty="0">
              <a:ln w="11430"/>
              <a:solidFill>
                <a:srgbClr val="C319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-Win---Kalaw" pitchFamily="34" charset="0"/>
            </a:endParaRPr>
          </a:p>
        </p:txBody>
      </p:sp>
      <p:pic>
        <p:nvPicPr>
          <p:cNvPr id="13" name="Picture 2" descr="C:\Users\MSI\Documents\A Helping Hand (Myanmar)\Cover\1 (N) JPE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30000"/>
          </a:blip>
          <a:srcRect l="14615" t="41081" r="59231" b="18378"/>
          <a:stretch>
            <a:fillRect/>
          </a:stretch>
        </p:blipFill>
        <p:spPr>
          <a:xfrm>
            <a:off x="2809168" y="1600200"/>
            <a:ext cx="3505200" cy="3865309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1066800" y="0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kern="10" spc="50" dirty="0" err="1" smtClean="0">
                <a:ln w="11430"/>
                <a:latin typeface="Metrix-1" pitchFamily="18" charset="0"/>
              </a:rPr>
              <a:t>ausmif;jyifyrlvwef;ynma</a:t>
            </a:r>
            <a:r>
              <a:rPr lang="en-US" sz="2400" kern="10" spc="50" dirty="0" smtClean="0">
                <a:ln w="11430"/>
                <a:latin typeface="Metrix-1" pitchFamily="18" charset="0"/>
              </a:rPr>
              <a:t>&amp;; </a:t>
            </a:r>
            <a:r>
              <a:rPr lang="en-US" sz="2400" kern="10" spc="50" dirty="0" err="1" smtClean="0">
                <a:ln w="11430"/>
                <a:latin typeface="Metrix-1" pitchFamily="18" charset="0"/>
              </a:rPr>
              <a:t>Zkefe,ftqifhenf;jyenf;jyoifwef</a:t>
            </a:r>
            <a:r>
              <a:rPr lang="en-US" sz="2400" kern="10" spc="50" dirty="0" smtClean="0">
                <a:ln w="11430"/>
                <a:latin typeface="Metrix-1" pitchFamily="18" charset="0"/>
              </a:rPr>
              <a:t>;</a:t>
            </a:r>
          </a:p>
          <a:p>
            <a:pPr algn="ctr"/>
            <a:r>
              <a:rPr lang="en-US" sz="2400" kern="10" spc="50" dirty="0" smtClean="0">
                <a:ln w="11430"/>
                <a:latin typeface="Metrix-1" pitchFamily="18" charset="0"/>
              </a:rPr>
              <a:t>(2020 </a:t>
            </a:r>
            <a:r>
              <a:rPr lang="en-US" sz="2400" kern="10" spc="50" dirty="0" err="1" smtClean="0">
                <a:ln w="11430"/>
                <a:latin typeface="Metrix-1" pitchFamily="18" charset="0"/>
              </a:rPr>
              <a:t>jynfheSpf</a:t>
            </a:r>
            <a:r>
              <a:rPr lang="en-US" sz="2400" kern="10" spc="50" dirty="0" smtClean="0">
                <a:ln w="11430"/>
                <a:latin typeface="Metrix-1" pitchFamily="18" charset="0"/>
              </a:rPr>
              <a:t> yxreSpf0uf)  </a:t>
            </a:r>
            <a:endParaRPr lang="en-US" sz="2400" dirty="0">
              <a:latin typeface="Metrix-1" pitchFamily="18" charset="0"/>
            </a:endParaRPr>
          </a:p>
        </p:txBody>
      </p:sp>
      <p:pic>
        <p:nvPicPr>
          <p:cNvPr id="16" name="Picture 3" descr="C:\Users\M-743K\Desktop\UTN NFPE Zonal Training 22-6-19\65008641_874320682935771_8249139300818485248_n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00" y="0"/>
            <a:ext cx="1066800" cy="115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EFA &amp; NFPE\Edu Logo\Edu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57912" y="0"/>
            <a:ext cx="1008888" cy="1008888"/>
          </a:xfrm>
          <a:prstGeom prst="rect">
            <a:avLst/>
          </a:prstGeom>
          <a:noFill/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1654792" y="5759201"/>
            <a:ext cx="5791200" cy="94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3" rIns="91427" bIns="45713"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en-US" sz="2400" baseline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OD;wifndK</a:t>
            </a:r>
            <a:r>
              <a:rPr lang="en-US" sz="2400" baseline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?</a:t>
            </a:r>
          </a:p>
          <a:p>
            <a:pPr algn="ctr">
              <a:lnSpc>
                <a:spcPct val="75000"/>
              </a:lnSpc>
              <a:defRPr/>
            </a:pPr>
            <a:r>
              <a:rPr lang="en-US" sz="2400" baseline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'k </a:t>
            </a:r>
            <a:r>
              <a:rPr lang="en-US" sz="2400" baseline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Ouú</a:t>
            </a:r>
            <a:r>
              <a:rPr lang="en-US" sz="2400" baseline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-Win---Kalaw"/>
              </a:rPr>
              <a:t>|</a:t>
            </a:r>
            <a:r>
              <a:rPr lang="en-US" sz="2400" baseline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? </a:t>
            </a:r>
          </a:p>
          <a:p>
            <a:pPr algn="ctr">
              <a:lnSpc>
                <a:spcPct val="75000"/>
              </a:lnSpc>
              <a:defRPr/>
            </a:pPr>
            <a:r>
              <a:rPr lang="en-US" sz="2400" baseline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jrefrmekdifiHpmwwfajrmufa</a:t>
            </a:r>
            <a:r>
              <a:rPr lang="en-US" sz="2400" baseline="0" dirty="0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&amp;;</a:t>
            </a:r>
            <a:r>
              <a:rPr lang="en-US" sz="2400" baseline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taxmuftuljyKyifrXme</a:t>
            </a:r>
            <a:endParaRPr lang="en-US" sz="2400" baseline="0" dirty="0">
              <a:effectLst>
                <a:outerShdw blurRad="38100" dist="38100" dir="2700000" algn="tl">
                  <a:srgbClr val="C0C0C0"/>
                </a:outerShdw>
              </a:effectLst>
              <a:latin typeface="-Win---Kala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67463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23E9F419-4100-456F-B5DC-AA0A1F4A10D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382588"/>
            <a:ext cx="9144000" cy="6475412"/>
          </a:xfrm>
        </p:spPr>
        <p:txBody>
          <a:bodyPr/>
          <a:lstStyle/>
          <a:p>
            <a:pPr marL="406400" indent="-406400" algn="just" defTabSz="520700" eaLnBrk="1" hangingPunct="1">
              <a:buFontTx/>
              <a:buNone/>
              <a:tabLst>
                <a:tab pos="950913" algn="l"/>
                <a:tab pos="1328738" algn="l"/>
                <a:tab pos="2743200" algn="l"/>
              </a:tabLst>
              <a:defRPr/>
            </a:pPr>
            <a:endParaRPr lang="en-US" sz="4400" b="1" dirty="0" smtClean="0">
              <a:solidFill>
                <a:srgbClr val="0033CC"/>
              </a:solidFill>
            </a:endParaRPr>
          </a:p>
          <a:p>
            <a:pPr marL="693738" indent="-693738" algn="just" defTabSz="520700"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err="1" smtClean="0">
                <a:latin typeface="-Win---Kalaw" pitchFamily="34" charset="0"/>
              </a:rPr>
              <a:t>ausmif;jyifya&amp;mufuav;rsm;tajctaeudk</a:t>
            </a:r>
            <a:r>
              <a:rPr lang="en-US" sz="4400" dirty="0" smtClean="0">
                <a:latin typeface="-Win---Kalaw" pitchFamily="34" charset="0"/>
              </a:rPr>
              <a:t> </a:t>
            </a:r>
            <a:r>
              <a:rPr lang="en-US" sz="4400" dirty="0" err="1" smtClean="0">
                <a:latin typeface="-Win---Kalaw" pitchFamily="34" charset="0"/>
              </a:rPr>
              <a:t>azmfjywwf&amp;ef</a:t>
            </a:r>
            <a:endParaRPr lang="en-US" sz="4400" dirty="0" smtClean="0">
              <a:latin typeface="-Win---Kalaw" pitchFamily="34" charset="0"/>
            </a:endParaRPr>
          </a:p>
          <a:p>
            <a:pPr marL="693738" indent="-693738" algn="just" defTabSz="520700"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err="1" smtClean="0">
                <a:latin typeface="-Win---Kalaw" pitchFamily="34" charset="0"/>
              </a:rPr>
              <a:t>ausmif;jyifyrlvwef;ynma</a:t>
            </a:r>
            <a:r>
              <a:rPr lang="en-US" sz="4400" dirty="0" smtClean="0">
                <a:latin typeface="-Win---Kalaw" pitchFamily="34" charset="0"/>
              </a:rPr>
              <a:t>&amp;;oabmobm0udk </a:t>
            </a:r>
            <a:r>
              <a:rPr lang="en-US" sz="4400" dirty="0" err="1" smtClean="0">
                <a:latin typeface="-Win---Kalaw" pitchFamily="34" charset="0"/>
              </a:rPr>
              <a:t>jyefvnf&amp;Sif;jywwf&amp;ef</a:t>
            </a:r>
            <a:endParaRPr lang="en-US" sz="4400" dirty="0" smtClean="0">
              <a:latin typeface="-Win---Kalaw" pitchFamily="34" charset="0"/>
            </a:endParaRPr>
          </a:p>
          <a:p>
            <a:pPr marL="693738" indent="-693738" algn="just" defTabSz="520700"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err="1" smtClean="0">
                <a:latin typeface="-Win---Kalaw" pitchFamily="34" charset="0"/>
              </a:rPr>
              <a:t>ausmif;jyifyrlvwef;ynma</a:t>
            </a:r>
            <a:r>
              <a:rPr lang="en-US" sz="4400" dirty="0" smtClean="0">
                <a:latin typeface="-Win---Kalaw" pitchFamily="34" charset="0"/>
              </a:rPr>
              <a:t>&amp;;</a:t>
            </a:r>
            <a:r>
              <a:rPr lang="en-US" sz="4400" dirty="0" err="1" smtClean="0">
                <a:latin typeface="-Win---Kalaw" pitchFamily="34" charset="0"/>
              </a:rPr>
              <a:t>vkyfief;atmifjrifrIudk&amp;Sif;jywwf&amp;ef</a:t>
            </a:r>
            <a:endParaRPr lang="en-US" sz="4400" dirty="0" smtClean="0">
              <a:latin typeface="-Win---Kalaw" pitchFamily="34" charset="0"/>
            </a:endParaRPr>
          </a:p>
          <a:p>
            <a:pPr marL="0" indent="0" algn="just" defTabSz="520700">
              <a:buNone/>
              <a:tabLst>
                <a:tab pos="950913" algn="l"/>
                <a:tab pos="1328738" algn="l"/>
              </a:tabLst>
              <a:defRPr/>
            </a:pPr>
            <a:endParaRPr lang="en-US" sz="4400" dirty="0" smtClean="0">
              <a:latin typeface="-Win---Kalaw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0"/>
            <a:ext cx="3505200" cy="8382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4400" b="1" baseline="0" dirty="0" smtClean="0">
                <a:solidFill>
                  <a:srgbClr val="FFFF00"/>
                </a:solidFill>
                <a:latin typeface="-Win---Kalaw" pitchFamily="34" charset="0"/>
              </a:rPr>
              <a:t>&amp;</a:t>
            </a:r>
            <a:r>
              <a:rPr lang="en-US" sz="4400" b="1" baseline="0" dirty="0" err="1" smtClean="0">
                <a:solidFill>
                  <a:srgbClr val="FFFF00"/>
                </a:solidFill>
                <a:latin typeface="-Win---Kalaw" pitchFamily="34" charset="0"/>
              </a:rPr>
              <a:t>nf&amp;G,fcsuf</a:t>
            </a:r>
            <a:endParaRPr lang="en-US" sz="4400" b="1" baseline="0" dirty="0">
              <a:solidFill>
                <a:srgbClr val="FFFF00"/>
              </a:solidFill>
              <a:latin typeface="-Win---Kala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59436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b="1" dirty="0" err="1" smtClean="0">
                <a:solidFill>
                  <a:srgbClr val="CC00CC"/>
                </a:solidFill>
                <a:latin typeface="-Win---Kalaw" pitchFamily="34" charset="0"/>
              </a:rPr>
              <a:t>tydkif</a:t>
            </a:r>
            <a:r>
              <a:rPr lang="en-US" sz="4800" b="1" dirty="0" smtClean="0">
                <a:solidFill>
                  <a:srgbClr val="CC00CC"/>
                </a:solidFill>
                <a:latin typeface="-Win---Kalaw" pitchFamily="34" charset="0"/>
              </a:rPr>
              <a:t>;(1) </a:t>
            </a:r>
            <a:r>
              <a:rPr lang="en-US" sz="4800" b="1" dirty="0" err="1" smtClean="0">
                <a:solidFill>
                  <a:srgbClr val="CC00CC"/>
                </a:solidFill>
                <a:latin typeface="-Win---Kalaw" pitchFamily="34" charset="0"/>
              </a:rPr>
              <a:t>eSifh</a:t>
            </a:r>
            <a:r>
              <a:rPr lang="en-US" sz="4800" b="1" dirty="0" smtClean="0">
                <a:solidFill>
                  <a:srgbClr val="CC00CC"/>
                </a:solidFill>
                <a:latin typeface="-Win---Kalaw" pitchFamily="34" charset="0"/>
              </a:rPr>
              <a:t> (2)&amp;</a:t>
            </a:r>
            <a:r>
              <a:rPr lang="en-US" sz="4800" b="1" dirty="0" err="1" smtClean="0">
                <a:solidFill>
                  <a:srgbClr val="CC00CC"/>
                </a:solidFill>
                <a:latin typeface="-Win---Kalaw" pitchFamily="34" charset="0"/>
              </a:rPr>
              <a:t>dSygonf</a:t>
            </a:r>
            <a:endParaRPr lang="en-US" sz="4800" dirty="0">
              <a:solidFill>
                <a:srgbClr val="CC00CC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124200" y="6243638"/>
            <a:ext cx="2895600" cy="476250"/>
          </a:xfrm>
          <a:prstGeom prst="rect">
            <a:avLst/>
          </a:prstGeom>
          <a:noFill/>
        </p:spPr>
        <p:txBody>
          <a:bodyPr/>
          <a:lstStyle/>
          <a:p>
            <a:pPr algn="ctr"/>
            <a:fld id="{DEEE949D-1EFA-43DD-8275-D3B945882A4D}" type="slidenum">
              <a:rPr lang="en-US" smtClean="0"/>
              <a:pPr algn="ctr"/>
              <a:t>3</a:t>
            </a:fld>
            <a:endParaRPr lang="en-US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2760919" y="2544726"/>
            <a:ext cx="3586716" cy="914400"/>
          </a:xfrm>
          <a:prstGeom prst="rect">
            <a:avLst/>
          </a:prstGeom>
          <a:solidFill>
            <a:srgbClr val="CC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5400" b="1" dirty="0" err="1" smtClean="0">
                <a:solidFill>
                  <a:srgbClr val="FFFF00"/>
                </a:solidFill>
                <a:latin typeface="-Win---Kalaw" pitchFamily="34" charset="0"/>
              </a:rPr>
              <a:t>tydkif</a:t>
            </a:r>
            <a:r>
              <a:rPr lang="en-US" sz="5400" b="1" dirty="0" smtClean="0">
                <a:solidFill>
                  <a:srgbClr val="FFFF00"/>
                </a:solidFill>
                <a:latin typeface="-Win---Kalaw" pitchFamily="34" charset="0"/>
              </a:rPr>
              <a:t>;(1)</a:t>
            </a:r>
            <a:endParaRPr lang="en-US" sz="5400" b="1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124200" y="6243638"/>
            <a:ext cx="2895600" cy="476250"/>
          </a:xfrm>
          <a:prstGeom prst="rect">
            <a:avLst/>
          </a:prstGeom>
          <a:noFill/>
        </p:spPr>
        <p:txBody>
          <a:bodyPr/>
          <a:lstStyle/>
          <a:p>
            <a:pPr algn="ctr"/>
            <a:fld id="{DEEE949D-1EFA-43DD-8275-D3B945882A4D}" type="slidenum">
              <a:rPr lang="en-US" smtClean="0"/>
              <a:pPr algn="ctr"/>
              <a:t>4</a:t>
            </a:fld>
            <a:endParaRPr lang="en-US" smtClean="0"/>
          </a:p>
        </p:txBody>
      </p:sp>
      <p:sp>
        <p:nvSpPr>
          <p:cNvPr id="5" name="Horizontal Scroll 4"/>
          <p:cNvSpPr/>
          <p:nvPr/>
        </p:nvSpPr>
        <p:spPr>
          <a:xfrm>
            <a:off x="762000" y="2362200"/>
            <a:ext cx="7772400" cy="2133600"/>
          </a:xfrm>
          <a:prstGeom prst="horizontalScroll">
            <a:avLst/>
          </a:prstGeom>
          <a:solidFill>
            <a:srgbClr val="66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baseline="0" dirty="0" err="1" smtClean="0">
                <a:solidFill>
                  <a:srgbClr val="9900CC"/>
                </a:solidFill>
                <a:latin typeface="-Win---Kalaw" pitchFamily="34" charset="0"/>
              </a:rPr>
              <a:t>ynmoif,lcGifh</a:t>
            </a:r>
            <a:endParaRPr lang="en-US" sz="5400" b="1" baseline="0" dirty="0">
              <a:solidFill>
                <a:srgbClr val="9900CC"/>
              </a:solidFill>
              <a:latin typeface="-Win---Kalaw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106387700_2649866531946639_7066522160667148164_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2" y="1608665"/>
            <a:ext cx="9144002" cy="524933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DBAF42-6063-44D0-BD0C-4E82566FA80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8" name="Content Placeholder 7" descr="106508887_564230401124506_6171194761105833611_n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019800" y="0"/>
            <a:ext cx="3124200" cy="3280097"/>
          </a:xfrm>
        </p:spPr>
      </p:pic>
      <p:sp>
        <p:nvSpPr>
          <p:cNvPr id="10" name="Rectangle 9"/>
          <p:cNvSpPr/>
          <p:nvPr/>
        </p:nvSpPr>
        <p:spPr bwMode="auto">
          <a:xfrm>
            <a:off x="-381000" y="3505200"/>
            <a:ext cx="73152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normalizeH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0"/>
            <a:ext cx="6019800" cy="16002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ynmoif,lcGifh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uav;wkdif;\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arG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;&amp;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mygtcGifhta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&amp;;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76200" y="5943600"/>
            <a:ext cx="8991600" cy="838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ur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/>
                <a:cs typeface="Arial" charset="0"/>
              </a:rPr>
              <a:t>ÇmhvlUtcGifhta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/>
                <a:cs typeface="Arial" charset="0"/>
              </a:rPr>
              <a:t>&amp;;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/>
                <a:cs typeface="Arial" charset="0"/>
              </a:rPr>
              <a:t>aMunmpmwrf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/>
                <a:cs typeface="Arial" charset="0"/>
              </a:rPr>
              <a:t>; (tydk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Kalaw"/>
                <a:cs typeface="Arial" charset="0"/>
              </a:rPr>
              <a:t>'f-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/>
                <a:cs typeface="Arial" charset="0"/>
              </a:rPr>
              <a:t>26)</a:t>
            </a:r>
            <a:endParaRPr lang="en-US" sz="4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Win---Taungy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650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F:\TN PPT for AYAR 2_Page_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-152400" y="0"/>
            <a:ext cx="9144000" cy="6858000"/>
          </a:xfrm>
          <a:noFill/>
        </p:spPr>
      </p:pic>
      <p:pic>
        <p:nvPicPr>
          <p:cNvPr id="5" name="Picture 2" descr="F:\TN PPT for AYAR 2_Page_4.jpg"/>
          <p:cNvPicPr>
            <a:picLocks noChangeAspect="1" noChangeArrowheads="1"/>
          </p:cNvPicPr>
          <p:nvPr/>
        </p:nvPicPr>
        <p:blipFill>
          <a:blip r:embed="rId4"/>
          <a:srcRect b="1334"/>
          <a:stretch>
            <a:fillRect/>
          </a:stretch>
        </p:blipFill>
        <p:spPr bwMode="auto">
          <a:xfrm>
            <a:off x="-127000" y="0"/>
            <a:ext cx="9347200" cy="69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F:\TN PPT for AYAR 2_Page_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840D81-F5F5-442E-B396-13E527CC2F5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609600" y="6096000"/>
            <a:ext cx="8001000" cy="838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b0ay;aumif;aom </a:t>
            </a:r>
            <a:r>
              <a:rPr kumimoji="0" lang="en-US" sz="6000" b="1" i="0" u="none" strike="noStrike" cap="none" normalizeH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uav;rsm</a:t>
            </a:r>
            <a:r>
              <a:rPr kumimoji="0" lang="en-US" sz="60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Taungyi" pitchFamily="34" charset="0"/>
                <a:cs typeface="Arial" charset="0"/>
              </a:rPr>
              <a:t>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651207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5D4BBF-BE55-4B54-AE8D-D41C18830DD9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pic>
        <p:nvPicPr>
          <p:cNvPr id="10243" name="Picture 2" descr="C:\Users\M-743K\Desktop\67681773_929268657407183_2527563506094440448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9688" y="-3175"/>
            <a:ext cx="9183688" cy="6861175"/>
          </a:xfrm>
          <a:noFill/>
        </p:spPr>
      </p:pic>
      <p:sp>
        <p:nvSpPr>
          <p:cNvPr id="12" name="Title 11"/>
          <p:cNvSpPr>
            <a:spLocks noGrp="1"/>
          </p:cNvSpPr>
          <p:nvPr>
            <p:ph type="title" sz="quarter"/>
          </p:nvPr>
        </p:nvSpPr>
        <p:spPr>
          <a:xfrm>
            <a:off x="4419600" y="0"/>
            <a:ext cx="4724400" cy="1143000"/>
          </a:xfrm>
          <a:solidFill>
            <a:srgbClr val="006C31"/>
          </a:solidFill>
          <a:ln cap="flat" algn="ctr"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/>
          <a:lstStyle/>
          <a:p>
            <a:pPr>
              <a:defRPr/>
            </a:pPr>
            <a:r>
              <a:rPr lang="en-US" sz="3800" dirty="0" err="1" smtClean="0">
                <a:solidFill>
                  <a:srgbClr val="FFFF00"/>
                </a:solidFill>
                <a:latin typeface="-Win---Kalaw" pitchFamily="34" charset="0"/>
              </a:rPr>
              <a:t>u,folrJhuav;rsm</a:t>
            </a:r>
            <a:r>
              <a:rPr lang="en-US" sz="3800" dirty="0" smtClean="0">
                <a:solidFill>
                  <a:srgbClr val="FFFF00"/>
                </a:solidFill>
                <a:latin typeface="-Win---Kalaw" pitchFamily="34" charset="0"/>
              </a:rPr>
              <a:t>;</a:t>
            </a:r>
            <a:br>
              <a:rPr lang="en-US" sz="3800" dirty="0" smtClean="0">
                <a:solidFill>
                  <a:srgbClr val="FFFF00"/>
                </a:solidFill>
                <a:latin typeface="-Win---Kalaw" pitchFamily="34" charset="0"/>
              </a:rPr>
            </a:br>
            <a:r>
              <a:rPr lang="en-US" sz="3800" dirty="0" smtClean="0">
                <a:solidFill>
                  <a:srgbClr val="FFFF00"/>
                </a:solidFill>
                <a:latin typeface="-Win---Kalaw" pitchFamily="34" charset="0"/>
              </a:rPr>
              <a:t> b0eSifhqe</a:t>
            </a:r>
            <a:r>
              <a:rPr lang="en-US" sz="3800" dirty="0" smtClean="0">
                <a:solidFill>
                  <a:srgbClr val="FFFF00"/>
                </a:solidFill>
                <a:latin typeface="-Win---Kalaw"/>
              </a:rPr>
              <a:t>ö</a:t>
            </a:r>
            <a:endParaRPr lang="en-US" sz="3800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15356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5ACE73-064A-4FB3-A66F-93F6AFA15E8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9939" name="Picture 3" descr="F:\69601449_2272539403076830_864793707736045977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96838"/>
            <a:ext cx="4265613" cy="676116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F:\69232550_420472718585525_6655261801808134144_n.jpg"/>
          <p:cNvPicPr>
            <a:picLocks noChangeAspect="1" noChangeArrowheads="1"/>
          </p:cNvPicPr>
          <p:nvPr/>
        </p:nvPicPr>
        <p:blipFill>
          <a:blip r:embed="rId3"/>
          <a:srcRect t="6982"/>
          <a:stretch>
            <a:fillRect/>
          </a:stretch>
        </p:blipFill>
        <p:spPr bwMode="auto">
          <a:xfrm>
            <a:off x="4343400" y="3124200"/>
            <a:ext cx="4724400" cy="309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C:\Users\M-743K\Downloads\2842407586_4622e299a6_z.jpg"/>
          <p:cNvPicPr>
            <a:picLocks noChangeAspect="1" noChangeArrowheads="1"/>
          </p:cNvPicPr>
          <p:nvPr/>
        </p:nvPicPr>
        <p:blipFill>
          <a:blip r:embed="rId4">
            <a:lum bright="20000" contrast="10000"/>
          </a:blip>
          <a:srcRect l="21375" t="23607" r="9000" b="6745"/>
          <a:stretch>
            <a:fillRect/>
          </a:stretch>
        </p:blipFill>
        <p:spPr bwMode="auto">
          <a:xfrm>
            <a:off x="4343400" y="48344"/>
            <a:ext cx="4724400" cy="3152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le 11"/>
          <p:cNvSpPr>
            <a:spLocks noGrp="1"/>
          </p:cNvSpPr>
          <p:nvPr>
            <p:ph type="title" sz="quarter"/>
          </p:nvPr>
        </p:nvSpPr>
        <p:spPr>
          <a:xfrm>
            <a:off x="4267200" y="6172200"/>
            <a:ext cx="4876800" cy="762000"/>
          </a:xfrm>
          <a:solidFill>
            <a:srgbClr val="006C31"/>
          </a:solidFill>
          <a:ln cap="flat" algn="ctr"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/>
          <a:lstStyle/>
          <a:p>
            <a:pPr>
              <a:defRPr/>
            </a:pPr>
            <a:r>
              <a:rPr lang="en-US" sz="3800" dirty="0" err="1" smtClean="0">
                <a:solidFill>
                  <a:srgbClr val="FFFF00"/>
                </a:solidFill>
                <a:latin typeface="-Win---Kalaw" pitchFamily="34" charset="0"/>
              </a:rPr>
              <a:t>u,folrJhuav;rsm</a:t>
            </a:r>
            <a:r>
              <a:rPr lang="en-US" sz="3800" dirty="0" smtClean="0">
                <a:solidFill>
                  <a:srgbClr val="FFFF00"/>
                </a:solidFill>
                <a:latin typeface="-Win---Kalaw" pitchFamily="34" charset="0"/>
              </a:rPr>
              <a:t>; b0eSifhqe</a:t>
            </a:r>
            <a:r>
              <a:rPr lang="en-US" sz="3800" dirty="0" smtClean="0">
                <a:solidFill>
                  <a:srgbClr val="FFFF00"/>
                </a:solidFill>
                <a:latin typeface="-Win---Kalaw"/>
              </a:rPr>
              <a:t>ö</a:t>
            </a:r>
            <a:endParaRPr lang="en-US" sz="3800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06117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-743K\Desktop\59203947_398861627630214_7583489450919854080_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t="5000" b="-3000"/>
          <a:stretch>
            <a:fillRect/>
          </a:stretch>
        </p:blipFill>
        <p:spPr>
          <a:xfrm>
            <a:off x="4191000" y="685800"/>
            <a:ext cx="4953000" cy="647134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tle 1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5105400" cy="762000"/>
          </a:xfrm>
          <a:solidFill>
            <a:srgbClr val="006C31"/>
          </a:solidFill>
          <a:ln cap="flat" algn="ctr"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/>
          <a:lstStyle/>
          <a:p>
            <a:pPr>
              <a:defRPr/>
            </a:pPr>
            <a:r>
              <a:rPr lang="en-US" sz="3800" dirty="0" err="1" smtClean="0">
                <a:solidFill>
                  <a:srgbClr val="FFFF00"/>
                </a:solidFill>
                <a:latin typeface="-Win---Kalaw" pitchFamily="34" charset="0"/>
              </a:rPr>
              <a:t>u,folrJhuav;rsm</a:t>
            </a:r>
            <a:r>
              <a:rPr lang="en-US" sz="3800" dirty="0" smtClean="0">
                <a:solidFill>
                  <a:srgbClr val="FFFF00"/>
                </a:solidFill>
                <a:latin typeface="-Win---Kalaw" pitchFamily="34" charset="0"/>
              </a:rPr>
              <a:t>; b0eSifhqe</a:t>
            </a:r>
            <a:r>
              <a:rPr lang="en-US" sz="3800" dirty="0" smtClean="0">
                <a:solidFill>
                  <a:srgbClr val="FFFF00"/>
                </a:solidFill>
                <a:latin typeface="-Win---Kalaw"/>
              </a:rPr>
              <a:t>ö</a:t>
            </a:r>
            <a:endParaRPr lang="en-US" sz="3800" dirty="0">
              <a:solidFill>
                <a:srgbClr val="FFFF00"/>
              </a:solidFill>
              <a:latin typeface="-Win---Kalaw" pitchFamily="34" charset="0"/>
            </a:endParaRPr>
          </a:p>
        </p:txBody>
      </p:sp>
      <p:pic>
        <p:nvPicPr>
          <p:cNvPr id="11" name="Picture 2" descr="C:\Users\M-743K\Desktop\stock-photo-depressed-d-man-sitting-over-white-background-171025826.jpg"/>
          <p:cNvPicPr>
            <a:picLocks noChangeAspect="1" noChangeArrowheads="1"/>
          </p:cNvPicPr>
          <p:nvPr/>
        </p:nvPicPr>
        <p:blipFill>
          <a:blip r:embed="rId3" cstate="print"/>
          <a:srcRect b="9796"/>
          <a:stretch>
            <a:fillRect/>
          </a:stretch>
        </p:blipFill>
        <p:spPr bwMode="auto">
          <a:xfrm>
            <a:off x="-1" y="3657600"/>
            <a:ext cx="4240985" cy="3124200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 l="47407" t="48372" r="2963" b="23566"/>
          <a:stretch>
            <a:fillRect/>
          </a:stretch>
        </p:blipFill>
        <p:spPr bwMode="auto">
          <a:xfrm>
            <a:off x="0" y="609600"/>
            <a:ext cx="406162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152853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"/>
            <a:ext cx="7772400" cy="3810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2800" dirty="0" smtClean="0">
                <a:latin typeface="Arial" pitchFamily="34" charset="0"/>
              </a:rPr>
              <a:t>Myanmar Population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and OOSC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859386-ACFC-430A-AF31-25D8D671C54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" y="609600"/>
          <a:ext cx="8839200" cy="1534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47800"/>
                <a:gridCol w="3048000"/>
                <a:gridCol w="4343400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Year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Population (m)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OOSC(5-16) (m)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33CC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51.4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2.7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673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54.2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Increase or Decrease ?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Content Placeholder 7"/>
          <p:cNvGraphicFramePr>
            <a:graphicFrameLocks/>
          </p:cNvGraphicFramePr>
          <p:nvPr/>
        </p:nvGraphicFramePr>
        <p:xfrm>
          <a:off x="304800" y="3215640"/>
          <a:ext cx="8305799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76600"/>
                <a:gridCol w="1600200"/>
                <a:gridCol w="990600"/>
                <a:gridCol w="997597"/>
                <a:gridCol w="14408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Indicator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2015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2016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OOSC of PE age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192,541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109,055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OOS adolescents and youths of PE n SE age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2,933,593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1,951,061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OOS adolescents and youths of PE n SE age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3,126,134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2,060,116</a:t>
                      </a:r>
                      <a:endParaRPr lang="en-US" sz="20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318" name="TextBox 8"/>
          <p:cNvSpPr txBox="1">
            <a:spLocks noChangeArrowheads="1"/>
          </p:cNvSpPr>
          <p:nvPr/>
        </p:nvSpPr>
        <p:spPr bwMode="auto">
          <a:xfrm>
            <a:off x="284163" y="2510135"/>
            <a:ext cx="4516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Myanmar 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UIS)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Data)</a:t>
            </a:r>
          </a:p>
        </p:txBody>
      </p:sp>
      <p:sp>
        <p:nvSpPr>
          <p:cNvPr id="11319" name="TextBox 9"/>
          <p:cNvSpPr txBox="1">
            <a:spLocks noChangeArrowheads="1"/>
          </p:cNvSpPr>
          <p:nvPr/>
        </p:nvSpPr>
        <p:spPr bwMode="auto">
          <a:xfrm>
            <a:off x="304800" y="5619750"/>
            <a:ext cx="6364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baseline="0" dirty="0"/>
              <a:t>Source: Data extracted on 28-5-1915:00UTC from UIS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" y="6248400"/>
            <a:ext cx="876300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OOSC is considered as one of the key elements for education Index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2153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eWqcIUWAAAbo_q.jpg (600×375)"/>
          <p:cNvPicPr>
            <a:picLocks noChangeAspect="1" noChangeArrowheads="1"/>
          </p:cNvPicPr>
          <p:nvPr/>
        </p:nvPicPr>
        <p:blipFill>
          <a:blip r:embed="rId4"/>
          <a:srcRect r="66350" b="2560"/>
          <a:stretch>
            <a:fillRect/>
          </a:stretch>
        </p:blipFill>
        <p:spPr bwMode="auto">
          <a:xfrm>
            <a:off x="968375" y="609600"/>
            <a:ext cx="2249488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eWqcIUWAAAbo_q.jpg (600×375)"/>
          <p:cNvPicPr>
            <a:picLocks noChangeAspect="1" noChangeArrowheads="1"/>
          </p:cNvPicPr>
          <p:nvPr/>
        </p:nvPicPr>
        <p:blipFill>
          <a:blip r:embed="rId4"/>
          <a:srcRect l="33273" r="34949" b="2560"/>
          <a:stretch>
            <a:fillRect/>
          </a:stretch>
        </p:blipFill>
        <p:spPr bwMode="auto">
          <a:xfrm>
            <a:off x="3492500" y="609600"/>
            <a:ext cx="2125663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eWqcIUWAAAbo_q.jpg (600×375)"/>
          <p:cNvPicPr>
            <a:picLocks noChangeAspect="1" noChangeArrowheads="1"/>
          </p:cNvPicPr>
          <p:nvPr/>
        </p:nvPicPr>
        <p:blipFill>
          <a:blip r:embed="rId4"/>
          <a:srcRect l="67336" b="2560"/>
          <a:stretch>
            <a:fillRect/>
          </a:stretch>
        </p:blipFill>
        <p:spPr bwMode="auto">
          <a:xfrm>
            <a:off x="5891213" y="609600"/>
            <a:ext cx="21844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9"/>
          <p:cNvSpPr txBox="1">
            <a:spLocks noChangeArrowheads="1"/>
          </p:cNvSpPr>
          <p:nvPr/>
        </p:nvSpPr>
        <p:spPr bwMode="auto">
          <a:xfrm>
            <a:off x="0" y="6324600"/>
            <a:ext cx="9144000" cy="52322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aseline="0" dirty="0">
                <a:latin typeface="Arial" pitchFamily="34" charset="0"/>
                <a:cs typeface="Arial" pitchFamily="34" charset="0"/>
              </a:rPr>
              <a:t>For everyone to attain the same benefit </a:t>
            </a:r>
            <a:r>
              <a:rPr lang="en-US" sz="2800" b="1" baseline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EQUITY</a:t>
            </a:r>
            <a:r>
              <a:rPr lang="en-US" sz="2800" baseline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 the key </a:t>
            </a:r>
            <a:r>
              <a:rPr lang="en-US" sz="280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answer</a:t>
            </a:r>
            <a:endParaRPr lang="en-US" sz="2800" baseline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10" name="Text Box 9"/>
          <p:cNvSpPr txBox="1">
            <a:spLocks noChangeArrowheads="1"/>
          </p:cNvSpPr>
          <p:nvPr/>
        </p:nvSpPr>
        <p:spPr bwMode="auto">
          <a:xfrm>
            <a:off x="304800" y="0"/>
            <a:ext cx="8458200" cy="646113"/>
          </a:xfrm>
          <a:prstGeom prst="rect">
            <a:avLst/>
          </a:prstGeom>
          <a:gradFill rotWithShape="1">
            <a:gsLst>
              <a:gs pos="0">
                <a:srgbClr val="560074"/>
              </a:gs>
              <a:gs pos="50000">
                <a:srgbClr val="9900CC"/>
              </a:gs>
              <a:gs pos="100000">
                <a:srgbClr val="560074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3600" b="1" baseline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Equality, Equity and Reality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7086600" y="4876800"/>
            <a:ext cx="1219200" cy="1143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264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23E9F419-4100-456F-B5DC-AA0A1F4A10D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762000"/>
            <a:ext cx="9144000" cy="4876800"/>
          </a:xfrm>
        </p:spPr>
        <p:txBody>
          <a:bodyPr/>
          <a:lstStyle/>
          <a:p>
            <a:pPr marL="406400" indent="-406400" algn="just" defTabSz="520700" eaLnBrk="1" hangingPunct="1">
              <a:spcBef>
                <a:spcPts val="0"/>
              </a:spcBef>
              <a:buFontTx/>
              <a:buNone/>
              <a:tabLst>
                <a:tab pos="950913" algn="l"/>
                <a:tab pos="1328738" algn="l"/>
                <a:tab pos="2743200" algn="l"/>
              </a:tabLst>
              <a:defRPr/>
            </a:pPr>
            <a:endParaRPr lang="en-US" b="1" dirty="0" smtClean="0">
              <a:solidFill>
                <a:srgbClr val="0033CC"/>
              </a:solidFill>
            </a:endParaRPr>
          </a:p>
          <a:p>
            <a:pPr marL="406400" indent="-406400" algn="just" defTabSz="520700">
              <a:spcBef>
                <a:spcPts val="0"/>
              </a:spcBef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00BB"/>
                </a:solidFill>
                <a:latin typeface="-Win---Kalaw" pitchFamily="34" charset="0"/>
              </a:rPr>
              <a:t>&amp;nf½G,fcsuf </a:t>
            </a:r>
            <a:endParaRPr lang="en-US" sz="4000" dirty="0" smtClean="0"/>
          </a:p>
          <a:p>
            <a:pPr marL="800100" lvl="1" indent="-406400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801688" algn="l"/>
                <a:tab pos="1328738" algn="l"/>
              </a:tabLst>
              <a:defRPr/>
            </a:pP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taMumif;trsKd;rsKd;aMumifh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 ausmif;vkH;0raecJh&amp;zl;ao;ol? </a:t>
            </a:r>
          </a:p>
          <a:p>
            <a:pPr marL="800100" lvl="1" indent="-406400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801688" algn="l"/>
                <a:tab pos="1328738" algn="l"/>
              </a:tabLst>
              <a:defRPr/>
            </a:pP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ausmif;aecJhaomfvnf;rlvwef;ynmrNyD;qkH;rDausmif;apm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xGufcJh&amp;ol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? </a:t>
            </a:r>
          </a:p>
          <a:p>
            <a:pPr marL="800100" lvl="1" indent="-406400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801688" algn="l"/>
                <a:tab pos="1328738" algn="l"/>
              </a:tabLst>
              <a:defRPr/>
            </a:pP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touf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-Win---Kalaw" pitchFamily="34" charset="0"/>
              </a:rPr>
              <a:t>(10) </a:t>
            </a:r>
            <a:r>
              <a:rPr lang="en-US" sz="3600" b="1" dirty="0" err="1" smtClean="0">
                <a:solidFill>
                  <a:schemeClr val="tx1"/>
                </a:solidFill>
                <a:latin typeface="-Win---Kalaw" pitchFamily="34" charset="0"/>
              </a:rPr>
              <a:t>ESpf</a:t>
            </a:r>
            <a:r>
              <a:rPr lang="en-US" sz="3600" b="1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rS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-Win---Kalaw" pitchFamily="34" charset="0"/>
              </a:rPr>
              <a:t>(14) </a:t>
            </a:r>
            <a:r>
              <a:rPr lang="en-US" sz="3600" b="1" dirty="0" err="1" smtClean="0">
                <a:solidFill>
                  <a:schemeClr val="tx1"/>
                </a:solidFill>
                <a:latin typeface="-Win---Kalaw" pitchFamily="34" charset="0"/>
              </a:rPr>
              <a:t>ESpf</a:t>
            </a:r>
            <a:r>
              <a:rPr lang="en-US" sz="3600" b="1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uav;rsm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; </a:t>
            </a:r>
            <a:r>
              <a:rPr lang="en-US" sz="3600" dirty="0" err="1" smtClean="0">
                <a:solidFill>
                  <a:schemeClr val="tx1"/>
                </a:solidFill>
                <a:latin typeface="-Win---Kalaw" pitchFamily="34" charset="0"/>
              </a:rPr>
              <a:t>udk</a:t>
            </a:r>
            <a:r>
              <a:rPr lang="en-US" sz="36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</a:p>
          <a:p>
            <a:pPr marL="1022350" lvl="1" indent="-406400" algn="just" defTabSz="520700">
              <a:spcBef>
                <a:spcPts val="0"/>
              </a:spcBef>
              <a:buSzPct val="75000"/>
              <a:buFontTx/>
              <a:buBlip>
                <a:blip r:embed="rId5"/>
              </a:buBlip>
              <a:tabLst>
                <a:tab pos="1025525" algn="l"/>
                <a:tab pos="1328738" algn="l"/>
              </a:tabLst>
              <a:defRPr/>
            </a:pPr>
            <a:r>
              <a:rPr lang="en-US" sz="3600" b="1" dirty="0" smtClean="0">
                <a:solidFill>
                  <a:srgbClr val="006600"/>
                </a:solidFill>
                <a:latin typeface="-Win---Kalaw" pitchFamily="34" charset="0"/>
              </a:rPr>
              <a:t>'</a:t>
            </a:r>
            <a:r>
              <a:rPr lang="en-US" sz="3600" b="1" dirty="0" err="1" smtClean="0">
                <a:solidFill>
                  <a:srgbClr val="006600"/>
                </a:solidFill>
                <a:latin typeface="-Win---Kalaw" pitchFamily="34" charset="0"/>
              </a:rPr>
              <a:t>kwd,tBudrfynma</a:t>
            </a:r>
            <a:r>
              <a:rPr lang="en-US" sz="3600" b="1" dirty="0" smtClean="0">
                <a:solidFill>
                  <a:srgbClr val="006600"/>
                </a:solidFill>
                <a:latin typeface="-Win---Kalaw" pitchFamily="34" charset="0"/>
              </a:rPr>
              <a:t>&amp;; </a:t>
            </a:r>
            <a:r>
              <a:rPr lang="en-US" sz="3600" b="1" dirty="0" err="1" smtClean="0">
                <a:solidFill>
                  <a:srgbClr val="006600"/>
                </a:solidFill>
                <a:latin typeface="-Win---Kalaw" pitchFamily="34" charset="0"/>
              </a:rPr>
              <a:t>tcGifhtvrf</a:t>
            </a:r>
            <a:r>
              <a:rPr lang="en-US" sz="3600" b="1" dirty="0" smtClean="0">
                <a:solidFill>
                  <a:srgbClr val="006600"/>
                </a:solidFill>
                <a:latin typeface="-Win---Kalaw" pitchFamily="34" charset="0"/>
              </a:rPr>
              <a:t>; </a:t>
            </a:r>
            <a:r>
              <a:rPr lang="en-US" sz="3600" dirty="0" err="1" smtClean="0">
                <a:latin typeface="-Win---Kalaw" pitchFamily="34" charset="0"/>
              </a:rPr>
              <a:t>jznfhqnf;ay</a:t>
            </a:r>
            <a:r>
              <a:rPr lang="en-US" sz="3600" dirty="0" smtClean="0">
                <a:latin typeface="-Win---Kalaw" pitchFamily="34" charset="0"/>
              </a:rPr>
              <a:t>;&amp;</a:t>
            </a:r>
            <a:r>
              <a:rPr lang="en-US" sz="3600" dirty="0" err="1" smtClean="0">
                <a:latin typeface="-Win---Kalaw" pitchFamily="34" charset="0"/>
              </a:rPr>
              <a:t>ef</a:t>
            </a:r>
            <a:r>
              <a:rPr lang="en-US" sz="3600" dirty="0" smtClean="0">
                <a:latin typeface="-Win---Kalaw" pitchFamily="34" charset="0"/>
              </a:rPr>
              <a:t>? </a:t>
            </a:r>
          </a:p>
          <a:p>
            <a:pPr marL="1022350" lvl="1" indent="-406400" algn="just" defTabSz="520700">
              <a:spcBef>
                <a:spcPts val="0"/>
              </a:spcBef>
              <a:buSzPct val="75000"/>
              <a:buFontTx/>
              <a:buBlip>
                <a:blip r:embed="rId5"/>
              </a:buBlip>
              <a:tabLst>
                <a:tab pos="1025525" algn="l"/>
                <a:tab pos="1328738" algn="l"/>
              </a:tabLst>
              <a:defRPr/>
            </a:pPr>
            <a:r>
              <a:rPr lang="en-US" sz="3600" b="1" dirty="0" err="1" smtClean="0">
                <a:solidFill>
                  <a:srgbClr val="006600"/>
                </a:solidFill>
                <a:latin typeface="-Win---Kalaw" pitchFamily="34" charset="0"/>
              </a:rPr>
              <a:t>tajccHynmtv,fwef;qifhodkY</a:t>
            </a:r>
            <a:r>
              <a:rPr lang="en-US" sz="3600" dirty="0" err="1" smtClean="0">
                <a:latin typeface="-Win---Kalaw" pitchFamily="34" charset="0"/>
              </a:rPr>
              <a:t>qufvufoif,lcGifh</a:t>
            </a:r>
            <a:r>
              <a:rPr lang="en-US" sz="3600" dirty="0" smtClean="0">
                <a:latin typeface="-Win---Kalaw" pitchFamily="34" charset="0"/>
              </a:rPr>
              <a:t>&amp;&amp;</a:t>
            </a:r>
            <a:r>
              <a:rPr lang="en-US" sz="3600" dirty="0" err="1" smtClean="0">
                <a:latin typeface="-Win---Kalaw" pitchFamily="34" charset="0"/>
              </a:rPr>
              <a:t>Sd&amp;ef</a:t>
            </a:r>
            <a:r>
              <a:rPr lang="en-US" sz="3600" dirty="0" smtClean="0">
                <a:latin typeface="-Win---Kalaw" pitchFamily="34" charset="0"/>
              </a:rPr>
              <a:t>?</a:t>
            </a:r>
          </a:p>
          <a:p>
            <a:pPr marL="406400" lvl="1" indent="-406400" algn="just" defTabSz="520700" eaLnBrk="1" hangingPunct="1">
              <a:spcBef>
                <a:spcPts val="0"/>
              </a:spcBef>
              <a:buNone/>
              <a:tabLst>
                <a:tab pos="950913" algn="l"/>
                <a:tab pos="1328738" algn="l"/>
              </a:tabLst>
              <a:defRPr/>
            </a:pPr>
            <a:endParaRPr lang="en-US" sz="3600" dirty="0" smtClean="0">
              <a:solidFill>
                <a:srgbClr val="9900CC"/>
              </a:solidFill>
              <a:latin typeface="-Win---Kalaw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0"/>
            <a:ext cx="3962400" cy="6858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3200" b="1" baseline="0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lang="en-US" sz="3200" b="1" baseline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NFPE </a:t>
            </a:r>
            <a:r>
              <a:rPr lang="en-US" sz="4000" b="1" baseline="0" dirty="0" err="1">
                <a:solidFill>
                  <a:srgbClr val="FFFF00"/>
                </a:solidFill>
                <a:latin typeface="-Win---Kalaw" pitchFamily="34" charset="0"/>
              </a:rPr>
              <a:t>qdkonfrSm</a:t>
            </a:r>
            <a:endParaRPr lang="en-US" sz="4000" b="1" baseline="0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964813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8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8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23E9F419-4100-456F-B5DC-AA0A1F4A10D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371600"/>
            <a:ext cx="9144000" cy="3276600"/>
          </a:xfrm>
        </p:spPr>
        <p:txBody>
          <a:bodyPr/>
          <a:lstStyle/>
          <a:p>
            <a:pPr marL="406400" indent="-406400" algn="just" defTabSz="520700" eaLnBrk="1" hangingPunct="1">
              <a:spcBef>
                <a:spcPts val="0"/>
              </a:spcBef>
              <a:buFontTx/>
              <a:buNone/>
              <a:tabLst>
                <a:tab pos="950913" algn="l"/>
                <a:tab pos="1328738" algn="l"/>
                <a:tab pos="2743200" algn="l"/>
              </a:tabLst>
              <a:defRPr/>
            </a:pPr>
            <a:endParaRPr lang="en-US" sz="3600" b="1" dirty="0" smtClean="0">
              <a:solidFill>
                <a:srgbClr val="0033CC"/>
              </a:solidFill>
            </a:endParaRPr>
          </a:p>
          <a:p>
            <a:pPr marL="406400" indent="-406400" algn="just" defTabSz="520700">
              <a:spcBef>
                <a:spcPts val="0"/>
              </a:spcBef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tqifh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? </a:t>
            </a:r>
            <a:r>
              <a:rPr lang="en-US" sz="4400" dirty="0" err="1" smtClean="0">
                <a:solidFill>
                  <a:srgbClr val="0000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wef;ñSdtpDtpOf</a:t>
            </a:r>
            <a:r>
              <a:rPr lang="en-US" sz="4400" dirty="0" smtClean="0">
                <a:solidFill>
                  <a:srgbClr val="0000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 </a:t>
            </a:r>
            <a:r>
              <a:rPr lang="en-US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b="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Equivalency </a:t>
            </a:r>
            <a:r>
              <a:rPr lang="en-US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4000" dirty="0" smtClean="0">
              <a:solidFill>
                <a:srgbClr val="006600"/>
              </a:solidFill>
              <a:latin typeface="-Win---Kalaw" pitchFamily="34" charset="0"/>
            </a:endParaRPr>
          </a:p>
          <a:p>
            <a:pPr lvl="1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000" dirty="0" err="1" smtClean="0">
                <a:solidFill>
                  <a:schemeClr val="tx1"/>
                </a:solidFill>
                <a:latin typeface="-Win---Kalaw" pitchFamily="34" charset="0"/>
              </a:rPr>
              <a:t>tqifh</a:t>
            </a:r>
            <a:r>
              <a:rPr lang="en-US" sz="4000" dirty="0" smtClean="0">
                <a:solidFill>
                  <a:schemeClr val="tx1"/>
                </a:solidFill>
                <a:latin typeface="-Win---Kalaw" pitchFamily="34" charset="0"/>
              </a:rPr>
              <a:t>(1) </a:t>
            </a:r>
            <a:r>
              <a:rPr lang="en-US" sz="4000" dirty="0" err="1" smtClean="0">
                <a:solidFill>
                  <a:schemeClr val="tx1"/>
                </a:solidFill>
                <a:latin typeface="-Win---Kalaw" pitchFamily="34" charset="0"/>
              </a:rPr>
              <a:t>onf</a:t>
            </a:r>
            <a:r>
              <a:rPr lang="en-US" sz="40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-Win---Kalaw" pitchFamily="34" charset="0"/>
              </a:rPr>
              <a:t>rlvwef;atmufqifh</a:t>
            </a:r>
            <a:r>
              <a:rPr lang="en-US" sz="40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</a:p>
          <a:p>
            <a:pPr lvl="1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000" dirty="0" err="1" smtClean="0">
                <a:solidFill>
                  <a:schemeClr val="tx1"/>
                </a:solidFill>
                <a:latin typeface="-Win---Kalaw" pitchFamily="34" charset="0"/>
              </a:rPr>
              <a:t>tqifh</a:t>
            </a:r>
            <a:r>
              <a:rPr lang="en-US" sz="4000" dirty="0" smtClean="0">
                <a:solidFill>
                  <a:schemeClr val="tx1"/>
                </a:solidFill>
                <a:latin typeface="-Win---Kalaw" pitchFamily="34" charset="0"/>
              </a:rPr>
              <a:t>(2) </a:t>
            </a:r>
            <a:r>
              <a:rPr lang="en-US" sz="4000" dirty="0" err="1" smtClean="0">
                <a:solidFill>
                  <a:schemeClr val="tx1"/>
                </a:solidFill>
                <a:latin typeface="-Win---Kalaw" pitchFamily="34" charset="0"/>
              </a:rPr>
              <a:t>onf</a:t>
            </a:r>
            <a:r>
              <a:rPr lang="en-US" sz="40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-Win---Kalaw" pitchFamily="34" charset="0"/>
              </a:rPr>
              <a:t>rlvwef;txufqifh</a:t>
            </a:r>
            <a:endParaRPr lang="en-US" sz="4000" dirty="0" smtClean="0">
              <a:solidFill>
                <a:schemeClr val="tx1"/>
              </a:solidFill>
              <a:latin typeface="-Win---Kalaw" pitchFamily="34" charset="0"/>
            </a:endParaRPr>
          </a:p>
          <a:p>
            <a:pPr marL="744538" indent="-406400" algn="just" defTabSz="520700">
              <a:spcBef>
                <a:spcPts val="0"/>
              </a:spcBef>
              <a:buFontTx/>
              <a:buNone/>
              <a:tabLst>
                <a:tab pos="1328738" algn="l"/>
              </a:tabLst>
              <a:defRPr/>
            </a:pPr>
            <a:r>
              <a:rPr lang="en-US" sz="4000" dirty="0" smtClean="0">
                <a:solidFill>
                  <a:srgbClr val="000000"/>
                </a:solidFill>
              </a:rPr>
              <a:t>	</a:t>
            </a:r>
            <a:r>
              <a:rPr lang="en-US" sz="4000" dirty="0" smtClean="0">
                <a:solidFill>
                  <a:srgbClr val="9900CC"/>
                </a:solidFill>
              </a:rPr>
              <a:t>(</a:t>
            </a:r>
            <a:r>
              <a:rPr lang="en-US" b="1" dirty="0" smtClean="0"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Test Card </a:t>
            </a:r>
            <a:r>
              <a:rPr lang="en-US" sz="4000" dirty="0" err="1" smtClean="0">
                <a:solidFill>
                  <a:srgbClr val="9900CC"/>
                </a:solidFill>
                <a:latin typeface="-Win---Kalaw" pitchFamily="34" charset="0"/>
              </a:rPr>
              <a:t>jzifhqef;ppfí</a:t>
            </a:r>
            <a:r>
              <a:rPr lang="en-US" sz="4000" dirty="0" smtClean="0">
                <a:solidFill>
                  <a:srgbClr val="9900CC"/>
                </a:solidFill>
                <a:latin typeface="-Win---Kalaw" pitchFamily="34" charset="0"/>
              </a:rPr>
              <a:t> </a:t>
            </a:r>
            <a:r>
              <a:rPr lang="en-US" sz="4000" b="1" dirty="0" err="1" smtClean="0">
                <a:solidFill>
                  <a:srgbClr val="9900CC"/>
                </a:solidFill>
                <a:latin typeface="-Win---Kalaw" pitchFamily="34" charset="0"/>
              </a:rPr>
              <a:t>tqifh</a:t>
            </a:r>
            <a:r>
              <a:rPr lang="en-US" sz="4000" b="1" dirty="0" smtClean="0">
                <a:solidFill>
                  <a:srgbClr val="9900CC"/>
                </a:solidFill>
                <a:latin typeface="-Win---Kalaw" pitchFamily="34" charset="0"/>
              </a:rPr>
              <a:t> </a:t>
            </a:r>
            <a:r>
              <a:rPr lang="en-US" sz="4000" dirty="0" err="1" smtClean="0">
                <a:solidFill>
                  <a:srgbClr val="9900CC"/>
                </a:solidFill>
                <a:latin typeface="-Win---Kalaw" pitchFamily="34" charset="0"/>
              </a:rPr>
              <a:t>cGJjcm;onf</a:t>
            </a:r>
            <a:r>
              <a:rPr lang="en-US" sz="4000" dirty="0" smtClean="0">
                <a:solidFill>
                  <a:srgbClr val="9900CC"/>
                </a:solidFill>
                <a:latin typeface="-Win---Kalaw" pitchFamily="34" charset="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0" y="0"/>
            <a:ext cx="3962400" cy="6858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3200" b="1" baseline="0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lang="en-US" sz="3200" b="1" baseline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NFPE </a:t>
            </a:r>
            <a:r>
              <a:rPr lang="en-US" sz="4000" b="1" baseline="0" dirty="0" err="1">
                <a:solidFill>
                  <a:srgbClr val="FFFF00"/>
                </a:solidFill>
                <a:latin typeface="-Win---Kalaw" pitchFamily="34" charset="0"/>
              </a:rPr>
              <a:t>qdkonfrSm</a:t>
            </a:r>
            <a:endParaRPr lang="en-US" sz="4000" b="1" baseline="0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356818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8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81853A6A-A3C7-4F95-AA97-CE58BE59F96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76200" y="609600"/>
            <a:ext cx="9220200" cy="4800600"/>
          </a:xfrm>
        </p:spPr>
        <p:txBody>
          <a:bodyPr/>
          <a:lstStyle/>
          <a:p>
            <a:pPr marL="406400" indent="-406400" algn="just" defTabSz="520700" eaLnBrk="1" hangingPunct="1">
              <a:spcBef>
                <a:spcPts val="0"/>
              </a:spcBef>
              <a:buFontTx/>
              <a:buNone/>
              <a:tabLst>
                <a:tab pos="950913" algn="l"/>
                <a:tab pos="1328738" algn="l"/>
              </a:tabLst>
              <a:defRPr/>
            </a:pPr>
            <a:endParaRPr lang="en-US" sz="4400" b="1" dirty="0" smtClean="0">
              <a:solidFill>
                <a:srgbClr val="0033CC"/>
              </a:solidFill>
            </a:endParaRPr>
          </a:p>
          <a:p>
            <a:pPr marL="406400" indent="-406400" algn="just" defTabSz="520700">
              <a:spcBef>
                <a:spcPts val="0"/>
              </a:spcBef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tcsdef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eSifhae&amp;m</a:t>
            </a:r>
            <a:endParaRPr lang="en-US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Win---Kalaw" pitchFamily="34" charset="0"/>
            </a:endParaRPr>
          </a:p>
          <a:p>
            <a:pPr marL="908050" lvl="1" indent="-388938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180975" algn="l"/>
                <a:tab pos="739775" algn="l"/>
              </a:tabLst>
              <a:defRPr/>
            </a:pP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uav;rsm;vmzdkUtqiftajyqkH</a:t>
            </a: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;</a:t>
            </a:r>
            <a:r>
              <a:rPr lang="en-US" sz="4400" dirty="0" smtClean="0">
                <a:latin typeface="-Win---Kalaw" pitchFamily="34" charset="0"/>
              </a:rPr>
              <a:t>    </a:t>
            </a:r>
            <a:r>
              <a:rPr lang="en-US" sz="4400" b="1" dirty="0" err="1" smtClean="0">
                <a:solidFill>
                  <a:srgbClr val="FF0000"/>
                </a:solidFill>
                <a:latin typeface="-Win---Kalaw" pitchFamily="34" charset="0"/>
              </a:rPr>
              <a:t>tcsdef</a:t>
            </a:r>
            <a:endParaRPr lang="en-US" sz="4400" b="1" dirty="0" smtClean="0">
              <a:solidFill>
                <a:srgbClr val="006600"/>
              </a:solidFill>
              <a:latin typeface="-Win---Kalaw" pitchFamily="34" charset="0"/>
            </a:endParaRPr>
          </a:p>
          <a:p>
            <a:pPr marL="908050" lvl="1" indent="-388938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180975" algn="l"/>
                <a:tab pos="739775" algn="l"/>
              </a:tabLst>
              <a:defRPr/>
            </a:pP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uav;rsm;vmzdkUtqiftajyqkH</a:t>
            </a: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;    </a:t>
            </a:r>
            <a:r>
              <a:rPr lang="en-US" sz="4400" b="1" dirty="0" err="1" smtClean="0">
                <a:solidFill>
                  <a:srgbClr val="FF0000"/>
                </a:solidFill>
                <a:latin typeface="-Win---Kalaw" pitchFamily="34" charset="0"/>
              </a:rPr>
              <a:t>ae&amp;m</a:t>
            </a:r>
            <a:endParaRPr lang="en-US" sz="4400" b="1" dirty="0" smtClean="0">
              <a:solidFill>
                <a:srgbClr val="FF0000"/>
              </a:solidFill>
              <a:latin typeface="-Win---Kalaw" pitchFamily="34" charset="0"/>
            </a:endParaRPr>
          </a:p>
          <a:p>
            <a:pPr marL="908050" lvl="1" indent="-388938" algn="just" defTabSz="520700">
              <a:spcBef>
                <a:spcPts val="0"/>
              </a:spcBef>
              <a:buSzPct val="75000"/>
              <a:buFontTx/>
              <a:buNone/>
              <a:tabLst>
                <a:tab pos="180975" algn="l"/>
                <a:tab pos="739775" algn="l"/>
              </a:tabLst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-Win---Kalaw" pitchFamily="34" charset="0"/>
              </a:rPr>
              <a:t>	</a:t>
            </a:r>
            <a:r>
              <a:rPr lang="en-US" sz="4400" b="1" dirty="0" smtClean="0">
                <a:solidFill>
                  <a:srgbClr val="006600"/>
                </a:solidFill>
                <a:latin typeface="-Win---Kalaw" pitchFamily="34" charset="0"/>
              </a:rPr>
              <a:t>(</a:t>
            </a:r>
            <a:r>
              <a:rPr lang="en-US" sz="4400" b="1" dirty="0" err="1" smtClean="0">
                <a:solidFill>
                  <a:srgbClr val="006600"/>
                </a:solidFill>
                <a:latin typeface="-Win---Kalaw" pitchFamily="34" charset="0"/>
              </a:rPr>
              <a:t>ausmif</a:t>
            </a:r>
            <a:r>
              <a:rPr lang="en-US" sz="4400" b="1" dirty="0" smtClean="0">
                <a:solidFill>
                  <a:srgbClr val="006600"/>
                </a:solidFill>
                <a:latin typeface="-Win---Kalaw" pitchFamily="34" charset="0"/>
              </a:rPr>
              <a:t>;?</a:t>
            </a:r>
            <a:r>
              <a:rPr lang="en-US" sz="4400" b="1" dirty="0" err="1" smtClean="0">
                <a:solidFill>
                  <a:srgbClr val="006600"/>
                </a:solidFill>
                <a:latin typeface="-Win---Kalaw" pitchFamily="34" charset="0"/>
              </a:rPr>
              <a:t>bkef;awmfMuD;ausmif</a:t>
            </a:r>
            <a:r>
              <a:rPr lang="en-US" sz="4400" b="1" dirty="0" smtClean="0">
                <a:solidFill>
                  <a:srgbClr val="006600"/>
                </a:solidFill>
                <a:latin typeface="-Win---Kalaw" pitchFamily="34" charset="0"/>
              </a:rPr>
              <a:t>;?"</a:t>
            </a:r>
            <a:r>
              <a:rPr lang="en-US" sz="4400" b="1" dirty="0" err="1" smtClean="0">
                <a:solidFill>
                  <a:srgbClr val="006600"/>
                </a:solidFill>
                <a:latin typeface="-Win---Kalaw" pitchFamily="34" charset="0"/>
              </a:rPr>
              <a:t>r®m&amp;Hk</a:t>
            </a:r>
            <a:r>
              <a:rPr lang="en-US" sz="4400" b="1" dirty="0" smtClean="0">
                <a:solidFill>
                  <a:srgbClr val="006600"/>
                </a:solidFill>
                <a:latin typeface="-Win---Kalaw" pitchFamily="34" charset="0"/>
              </a:rPr>
              <a:t>? &amp;</a:t>
            </a:r>
            <a:r>
              <a:rPr lang="en-US" sz="4400" b="1" dirty="0" err="1" smtClean="0">
                <a:solidFill>
                  <a:srgbClr val="006600"/>
                </a:solidFill>
                <a:latin typeface="-Win---Kalaw" pitchFamily="34" charset="0"/>
              </a:rPr>
              <a:t>yfuGuf&amp;kH</a:t>
            </a:r>
            <a:r>
              <a:rPr lang="en-US" sz="4400" b="1" dirty="0" smtClean="0">
                <a:solidFill>
                  <a:srgbClr val="006600"/>
                </a:solidFill>
                <a:latin typeface="-Win---Kalaw" pitchFamily="34" charset="0"/>
              </a:rPr>
              <a:t>;)</a:t>
            </a:r>
          </a:p>
          <a:p>
            <a:pPr marL="53975" indent="465138" algn="just" defTabSz="520700" eaLnBrk="1" hangingPunct="1">
              <a:spcBef>
                <a:spcPts val="0"/>
              </a:spcBef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q&amp;m</a:t>
            </a:r>
            <a:endParaRPr lang="en-US" sz="4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Win---Kalaw" pitchFamily="34" charset="0"/>
            </a:endParaRPr>
          </a:p>
          <a:p>
            <a:pPr marL="573088" lvl="1" indent="-53975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q&amp;m</a:t>
            </a: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q&amp;mrrsm</a:t>
            </a:r>
            <a:r>
              <a:rPr lang="en-US" sz="4400" dirty="0" smtClean="0">
                <a:latin typeface="-Win---Kalaw" pitchFamily="34" charset="0"/>
              </a:rPr>
              <a:t>; </a:t>
            </a:r>
            <a:r>
              <a:rPr lang="en-US" sz="4400" dirty="0" smtClean="0"/>
              <a:t>	</a:t>
            </a:r>
            <a:r>
              <a:rPr lang="en-US" sz="4000" b="1" dirty="0" smtClean="0">
                <a:solidFill>
                  <a:srgbClr val="006600"/>
                </a:solidFill>
              </a:rPr>
              <a:t>(NFPE Teachers)</a:t>
            </a:r>
            <a:endParaRPr lang="en-US" sz="4400" b="1" dirty="0" smtClean="0">
              <a:solidFill>
                <a:srgbClr val="006600"/>
              </a:solidFill>
            </a:endParaRPr>
          </a:p>
          <a:p>
            <a:pPr marL="406400" indent="-406400" algn="just" defTabSz="520700" eaLnBrk="1" hangingPunct="1">
              <a:spcBef>
                <a:spcPts val="0"/>
              </a:spcBef>
              <a:buNone/>
              <a:tabLst>
                <a:tab pos="950913" algn="l"/>
                <a:tab pos="1328738" algn="l"/>
              </a:tabLst>
              <a:defRPr/>
            </a:pPr>
            <a:endParaRPr lang="en-US" sz="4400" dirty="0" smtClean="0"/>
          </a:p>
        </p:txBody>
      </p:sp>
      <p:sp>
        <p:nvSpPr>
          <p:cNvPr id="6" name="Rectangle 5"/>
          <p:cNvSpPr/>
          <p:nvPr/>
        </p:nvSpPr>
        <p:spPr bwMode="auto">
          <a:xfrm>
            <a:off x="0" y="0"/>
            <a:ext cx="3962400" cy="6858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3200" b="1" baseline="0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lang="en-US" sz="3200" b="1" baseline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NFPE </a:t>
            </a:r>
            <a:r>
              <a:rPr lang="en-US" sz="4000" b="1" baseline="0" dirty="0" err="1">
                <a:solidFill>
                  <a:srgbClr val="FFFF00"/>
                </a:solidFill>
                <a:latin typeface="-Win---Kalaw" pitchFamily="34" charset="0"/>
              </a:rPr>
              <a:t>qdkonfrSm</a:t>
            </a:r>
            <a:endParaRPr lang="en-US" sz="4000" b="1" baseline="0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683567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8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8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81853A6A-A3C7-4F95-AA97-CE58BE59F96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9200"/>
            <a:ext cx="9144000" cy="4419600"/>
          </a:xfrm>
        </p:spPr>
        <p:txBody>
          <a:bodyPr/>
          <a:lstStyle/>
          <a:p>
            <a:pPr marL="406400" indent="-406400" algn="just" defTabSz="520700" eaLnBrk="1" hangingPunct="1">
              <a:spcBef>
                <a:spcPts val="0"/>
              </a:spcBef>
              <a:buFontTx/>
              <a:buNone/>
              <a:tabLst>
                <a:tab pos="950913" algn="l"/>
                <a:tab pos="1328738" algn="l"/>
              </a:tabLst>
              <a:defRPr/>
            </a:pPr>
            <a:endParaRPr lang="en-US" sz="4400" b="1" dirty="0" smtClean="0">
              <a:solidFill>
                <a:srgbClr val="0033CC"/>
              </a:solidFill>
            </a:endParaRPr>
          </a:p>
          <a:p>
            <a:pPr marL="406400" indent="-406400" algn="just" defTabSz="520700">
              <a:spcBef>
                <a:spcPts val="0"/>
              </a:spcBef>
              <a:buFontTx/>
              <a:buBlip>
                <a:blip r:embed="rId3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oif,lol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(</a:t>
            </a: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uav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;)</a:t>
            </a:r>
            <a:endParaRPr lang="en-US" sz="4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Win---Kalaw" pitchFamily="34" charset="0"/>
            </a:endParaRPr>
          </a:p>
          <a:p>
            <a:pPr marL="968375" lvl="1" indent="-509588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ausmif;aecsifaomfvnf;ausmif;wufcsdefrSm</a:t>
            </a: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taMumif;aMumif;aMumifhausmif</a:t>
            </a: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; </a:t>
            </a: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rwufEdkifol</a:t>
            </a:r>
            <a:endParaRPr lang="en-US" sz="4400" dirty="0" smtClean="0">
              <a:solidFill>
                <a:schemeClr val="tx1"/>
              </a:solidFill>
              <a:latin typeface="-Win---Kalaw" pitchFamily="34" charset="0"/>
            </a:endParaRPr>
          </a:p>
          <a:p>
            <a:pPr marL="968375" lvl="1" indent="-509588" algn="just" defTabSz="520700">
              <a:spcBef>
                <a:spcPts val="0"/>
              </a:spcBef>
              <a:buSzPct val="75000"/>
              <a:buFontTx/>
              <a:buBlip>
                <a:blip r:embed="rId4"/>
              </a:buBlip>
              <a:tabLst>
                <a:tab pos="950913" algn="l"/>
                <a:tab pos="1328738" algn="l"/>
              </a:tabLst>
              <a:defRPr/>
            </a:pP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rdom;pkESifhrdrdudk,fwdkifb0udkcufcJpGmajz&amp;Sif; </a:t>
            </a:r>
            <a:r>
              <a:rPr lang="en-US" sz="4400" dirty="0" err="1" smtClean="0">
                <a:solidFill>
                  <a:schemeClr val="tx1"/>
                </a:solidFill>
                <a:latin typeface="-Win---Kalaw" pitchFamily="34" charset="0"/>
              </a:rPr>
              <a:t>ae&amp;ol</a:t>
            </a:r>
            <a:r>
              <a:rPr lang="en-US" sz="4400" dirty="0" smtClean="0">
                <a:solidFill>
                  <a:schemeClr val="tx1"/>
                </a:solidFill>
                <a:latin typeface="-Win---Kalaw" pitchFamily="34" charset="0"/>
              </a:rPr>
              <a:t>?</a:t>
            </a:r>
          </a:p>
          <a:p>
            <a:pPr lvl="1" algn="just" defTabSz="520700">
              <a:spcBef>
                <a:spcPts val="0"/>
              </a:spcBef>
              <a:buSzPct val="75000"/>
              <a:buFontTx/>
              <a:buNone/>
              <a:tabLst>
                <a:tab pos="180975" algn="l"/>
                <a:tab pos="739775" algn="l"/>
              </a:tabLst>
              <a:defRPr/>
            </a:pPr>
            <a:endParaRPr lang="en-US" sz="4400" dirty="0" smtClean="0">
              <a:solidFill>
                <a:srgbClr val="000000"/>
              </a:solidFill>
              <a:latin typeface="-Win---Kalaw" pitchFamily="34" charset="0"/>
            </a:endParaRPr>
          </a:p>
          <a:p>
            <a:pPr lvl="1" algn="just" defTabSz="520700">
              <a:spcBef>
                <a:spcPts val="0"/>
              </a:spcBef>
              <a:buSzPct val="75000"/>
              <a:buFontTx/>
              <a:buNone/>
              <a:tabLst>
                <a:tab pos="180975" algn="l"/>
                <a:tab pos="739775" algn="l"/>
              </a:tabLst>
              <a:defRPr/>
            </a:pPr>
            <a:endParaRPr lang="en-US" sz="4400" dirty="0" smtClean="0">
              <a:solidFill>
                <a:srgbClr val="000000"/>
              </a:solidFill>
              <a:latin typeface="Metrix-1"/>
            </a:endParaRPr>
          </a:p>
          <a:p>
            <a:pPr marL="631825" indent="-631825" algn="just">
              <a:spcBef>
                <a:spcPts val="0"/>
              </a:spcBef>
              <a:tabLst>
                <a:tab pos="180975" algn="l"/>
                <a:tab pos="631825" algn="l"/>
              </a:tabLst>
              <a:defRPr/>
            </a:pPr>
            <a:r>
              <a:rPr lang="en-US" sz="4400" dirty="0" smtClean="0">
                <a:latin typeface="Metrix-1"/>
              </a:rPr>
              <a:t>	</a:t>
            </a:r>
            <a:endParaRPr lang="en-US" sz="4400" dirty="0" smtClean="0"/>
          </a:p>
        </p:txBody>
      </p:sp>
      <p:sp>
        <p:nvSpPr>
          <p:cNvPr id="6" name="Rectangle 5"/>
          <p:cNvSpPr/>
          <p:nvPr/>
        </p:nvSpPr>
        <p:spPr bwMode="auto">
          <a:xfrm>
            <a:off x="0" y="0"/>
            <a:ext cx="3962400" cy="6858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3200" b="1" baseline="0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lang="en-US" sz="3200" b="1" baseline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NFPE </a:t>
            </a:r>
            <a:r>
              <a:rPr lang="en-US" sz="4000" b="1" baseline="0" dirty="0" err="1">
                <a:solidFill>
                  <a:srgbClr val="FFFF00"/>
                </a:solidFill>
                <a:latin typeface="-Win---Kalaw" pitchFamily="34" charset="0"/>
              </a:rPr>
              <a:t>qdkonfrSm</a:t>
            </a:r>
            <a:endParaRPr lang="en-US" sz="4000" b="1" baseline="0" dirty="0">
              <a:solidFill>
                <a:srgbClr val="FFFF00"/>
              </a:solidFill>
              <a:latin typeface="-Win---Kalaw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60390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8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8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1143000" y="1143000"/>
            <a:ext cx="4419600" cy="1524000"/>
            <a:chOff x="1143000" y="1143000"/>
            <a:chExt cx="4419600" cy="15240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3000" y="1219200"/>
              <a:ext cx="44196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utoShape 28"/>
            <p:cNvSpPr>
              <a:spLocks noChangeArrowheads="1"/>
            </p:cNvSpPr>
            <p:nvPr/>
          </p:nvSpPr>
          <p:spPr bwMode="auto">
            <a:xfrm>
              <a:off x="1752600" y="1808163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AutoShape 28"/>
            <p:cNvSpPr>
              <a:spLocks noChangeArrowheads="1"/>
            </p:cNvSpPr>
            <p:nvPr/>
          </p:nvSpPr>
          <p:spPr bwMode="auto">
            <a:xfrm>
              <a:off x="2133600" y="1960563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AutoShape 28"/>
            <p:cNvSpPr>
              <a:spLocks noChangeArrowheads="1"/>
            </p:cNvSpPr>
            <p:nvPr/>
          </p:nvSpPr>
          <p:spPr bwMode="auto">
            <a:xfrm>
              <a:off x="11430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28"/>
            <p:cNvSpPr>
              <a:spLocks noChangeArrowheads="1"/>
            </p:cNvSpPr>
            <p:nvPr/>
          </p:nvSpPr>
          <p:spPr bwMode="auto">
            <a:xfrm>
              <a:off x="11430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AutoShape 28"/>
            <p:cNvSpPr>
              <a:spLocks noChangeArrowheads="1"/>
            </p:cNvSpPr>
            <p:nvPr/>
          </p:nvSpPr>
          <p:spPr bwMode="auto">
            <a:xfrm>
              <a:off x="17526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AutoShape 28"/>
            <p:cNvSpPr>
              <a:spLocks noChangeArrowheads="1"/>
            </p:cNvSpPr>
            <p:nvPr/>
          </p:nvSpPr>
          <p:spPr bwMode="auto">
            <a:xfrm>
              <a:off x="16764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28"/>
            <p:cNvSpPr>
              <a:spLocks noChangeArrowheads="1"/>
            </p:cNvSpPr>
            <p:nvPr/>
          </p:nvSpPr>
          <p:spPr bwMode="auto">
            <a:xfrm>
              <a:off x="22098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28"/>
            <p:cNvSpPr>
              <a:spLocks noChangeArrowheads="1"/>
            </p:cNvSpPr>
            <p:nvPr/>
          </p:nvSpPr>
          <p:spPr bwMode="auto">
            <a:xfrm>
              <a:off x="25146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28"/>
            <p:cNvSpPr>
              <a:spLocks noChangeArrowheads="1"/>
            </p:cNvSpPr>
            <p:nvPr/>
          </p:nvSpPr>
          <p:spPr bwMode="auto">
            <a:xfrm>
              <a:off x="2057400" y="1600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AutoShape 28"/>
            <p:cNvSpPr>
              <a:spLocks noChangeArrowheads="1"/>
            </p:cNvSpPr>
            <p:nvPr/>
          </p:nvSpPr>
          <p:spPr bwMode="auto">
            <a:xfrm>
              <a:off x="21336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28"/>
            <p:cNvSpPr>
              <a:spLocks noChangeArrowheads="1"/>
            </p:cNvSpPr>
            <p:nvPr/>
          </p:nvSpPr>
          <p:spPr bwMode="auto">
            <a:xfrm>
              <a:off x="2514600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28"/>
            <p:cNvSpPr>
              <a:spLocks noChangeArrowheads="1"/>
            </p:cNvSpPr>
            <p:nvPr/>
          </p:nvSpPr>
          <p:spPr bwMode="auto">
            <a:xfrm>
              <a:off x="28956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AutoShape 28"/>
            <p:cNvSpPr>
              <a:spLocks noChangeArrowheads="1"/>
            </p:cNvSpPr>
            <p:nvPr/>
          </p:nvSpPr>
          <p:spPr bwMode="auto">
            <a:xfrm>
              <a:off x="33528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AutoShape 28"/>
            <p:cNvSpPr>
              <a:spLocks noChangeArrowheads="1"/>
            </p:cNvSpPr>
            <p:nvPr/>
          </p:nvSpPr>
          <p:spPr bwMode="auto">
            <a:xfrm>
              <a:off x="29718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AutoShape 28"/>
            <p:cNvSpPr>
              <a:spLocks noChangeArrowheads="1"/>
            </p:cNvSpPr>
            <p:nvPr/>
          </p:nvSpPr>
          <p:spPr bwMode="auto">
            <a:xfrm>
              <a:off x="27432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AutoShape 28"/>
            <p:cNvSpPr>
              <a:spLocks noChangeArrowheads="1"/>
            </p:cNvSpPr>
            <p:nvPr/>
          </p:nvSpPr>
          <p:spPr bwMode="auto">
            <a:xfrm>
              <a:off x="3200400" y="1524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AutoShape 28"/>
            <p:cNvSpPr>
              <a:spLocks noChangeArrowheads="1"/>
            </p:cNvSpPr>
            <p:nvPr/>
          </p:nvSpPr>
          <p:spPr bwMode="auto">
            <a:xfrm>
              <a:off x="35814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8"/>
            <p:cNvSpPr>
              <a:spLocks noChangeArrowheads="1"/>
            </p:cNvSpPr>
            <p:nvPr/>
          </p:nvSpPr>
          <p:spPr bwMode="auto">
            <a:xfrm>
              <a:off x="1447800" y="2057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8"/>
            <p:cNvSpPr>
              <a:spLocks noChangeArrowheads="1"/>
            </p:cNvSpPr>
            <p:nvPr/>
          </p:nvSpPr>
          <p:spPr bwMode="auto">
            <a:xfrm>
              <a:off x="38100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8"/>
            <p:cNvSpPr>
              <a:spLocks noChangeArrowheads="1"/>
            </p:cNvSpPr>
            <p:nvPr/>
          </p:nvSpPr>
          <p:spPr bwMode="auto">
            <a:xfrm>
              <a:off x="35814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8"/>
            <p:cNvSpPr>
              <a:spLocks noChangeArrowheads="1"/>
            </p:cNvSpPr>
            <p:nvPr/>
          </p:nvSpPr>
          <p:spPr bwMode="auto">
            <a:xfrm>
              <a:off x="1524000" y="1524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8"/>
            <p:cNvSpPr>
              <a:spLocks noChangeArrowheads="1"/>
            </p:cNvSpPr>
            <p:nvPr/>
          </p:nvSpPr>
          <p:spPr bwMode="auto">
            <a:xfrm>
              <a:off x="40386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8"/>
            <p:cNvSpPr>
              <a:spLocks noChangeArrowheads="1"/>
            </p:cNvSpPr>
            <p:nvPr/>
          </p:nvSpPr>
          <p:spPr bwMode="auto">
            <a:xfrm>
              <a:off x="4038600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AutoShape 28"/>
            <p:cNvSpPr>
              <a:spLocks noChangeArrowheads="1"/>
            </p:cNvSpPr>
            <p:nvPr/>
          </p:nvSpPr>
          <p:spPr bwMode="auto">
            <a:xfrm>
              <a:off x="41910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AutoShape 28"/>
            <p:cNvSpPr>
              <a:spLocks noChangeArrowheads="1"/>
            </p:cNvSpPr>
            <p:nvPr/>
          </p:nvSpPr>
          <p:spPr bwMode="auto">
            <a:xfrm>
              <a:off x="5108575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AutoShape 28"/>
            <p:cNvSpPr>
              <a:spLocks noChangeArrowheads="1"/>
            </p:cNvSpPr>
            <p:nvPr/>
          </p:nvSpPr>
          <p:spPr bwMode="auto">
            <a:xfrm>
              <a:off x="4495800" y="1371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AutoShape 28"/>
            <p:cNvSpPr>
              <a:spLocks noChangeArrowheads="1"/>
            </p:cNvSpPr>
            <p:nvPr/>
          </p:nvSpPr>
          <p:spPr bwMode="auto">
            <a:xfrm>
              <a:off x="4343400" y="1828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AutoShape 28"/>
            <p:cNvSpPr>
              <a:spLocks noChangeArrowheads="1"/>
            </p:cNvSpPr>
            <p:nvPr/>
          </p:nvSpPr>
          <p:spPr bwMode="auto">
            <a:xfrm>
              <a:off x="31242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8"/>
            <p:cNvSpPr>
              <a:spLocks noChangeArrowheads="1"/>
            </p:cNvSpPr>
            <p:nvPr/>
          </p:nvSpPr>
          <p:spPr bwMode="auto">
            <a:xfrm>
              <a:off x="5105400" y="1655763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8"/>
            <p:cNvSpPr>
              <a:spLocks noChangeArrowheads="1"/>
            </p:cNvSpPr>
            <p:nvPr/>
          </p:nvSpPr>
          <p:spPr bwMode="auto">
            <a:xfrm>
              <a:off x="46482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AutoShape 28"/>
            <p:cNvSpPr>
              <a:spLocks noChangeArrowheads="1"/>
            </p:cNvSpPr>
            <p:nvPr/>
          </p:nvSpPr>
          <p:spPr bwMode="auto">
            <a:xfrm>
              <a:off x="11430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AutoShape 28"/>
            <p:cNvSpPr>
              <a:spLocks noChangeArrowheads="1"/>
            </p:cNvSpPr>
            <p:nvPr/>
          </p:nvSpPr>
          <p:spPr bwMode="auto">
            <a:xfrm>
              <a:off x="4953000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AutoShape 28"/>
            <p:cNvSpPr>
              <a:spLocks noChangeArrowheads="1"/>
            </p:cNvSpPr>
            <p:nvPr/>
          </p:nvSpPr>
          <p:spPr bwMode="auto">
            <a:xfrm>
              <a:off x="51054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AutoShape 28"/>
            <p:cNvSpPr>
              <a:spLocks noChangeArrowheads="1"/>
            </p:cNvSpPr>
            <p:nvPr/>
          </p:nvSpPr>
          <p:spPr bwMode="auto">
            <a:xfrm>
              <a:off x="46482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AutoShape 28"/>
            <p:cNvSpPr>
              <a:spLocks noChangeArrowheads="1"/>
            </p:cNvSpPr>
            <p:nvPr/>
          </p:nvSpPr>
          <p:spPr bwMode="auto">
            <a:xfrm>
              <a:off x="4575175" y="1143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6701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3" name="AutoShape 16"/>
          <p:cNvSpPr>
            <a:spLocks noChangeArrowheads="1"/>
          </p:cNvSpPr>
          <p:nvPr/>
        </p:nvSpPr>
        <p:spPr bwMode="auto">
          <a:xfrm>
            <a:off x="1371600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AutoShape 16"/>
          <p:cNvSpPr>
            <a:spLocks noChangeArrowheads="1"/>
          </p:cNvSpPr>
          <p:nvPr/>
        </p:nvSpPr>
        <p:spPr bwMode="auto">
          <a:xfrm>
            <a:off x="22129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1066800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" name="AutoShape 16"/>
          <p:cNvSpPr>
            <a:spLocks noChangeArrowheads="1"/>
          </p:cNvSpPr>
          <p:nvPr/>
        </p:nvSpPr>
        <p:spPr bwMode="auto">
          <a:xfrm>
            <a:off x="18319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4" name="AutoShape 16"/>
          <p:cNvSpPr>
            <a:spLocks noChangeArrowheads="1"/>
          </p:cNvSpPr>
          <p:nvPr/>
        </p:nvSpPr>
        <p:spPr bwMode="auto">
          <a:xfrm>
            <a:off x="4575175" y="11430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" name="AutoShape 16"/>
          <p:cNvSpPr>
            <a:spLocks noChangeArrowheads="1"/>
          </p:cNvSpPr>
          <p:nvPr/>
        </p:nvSpPr>
        <p:spPr bwMode="auto">
          <a:xfrm>
            <a:off x="3124200" y="12192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" name="AutoShape 16"/>
          <p:cNvSpPr>
            <a:spLocks noChangeArrowheads="1"/>
          </p:cNvSpPr>
          <p:nvPr/>
        </p:nvSpPr>
        <p:spPr bwMode="auto">
          <a:xfrm>
            <a:off x="3581400" y="15240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" name="AutoShape 16"/>
          <p:cNvSpPr>
            <a:spLocks noChangeArrowheads="1"/>
          </p:cNvSpPr>
          <p:nvPr/>
        </p:nvSpPr>
        <p:spPr bwMode="auto">
          <a:xfrm>
            <a:off x="2971800" y="17526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" name="AutoShape 16"/>
          <p:cNvSpPr>
            <a:spLocks noChangeArrowheads="1"/>
          </p:cNvSpPr>
          <p:nvPr/>
        </p:nvSpPr>
        <p:spPr bwMode="auto">
          <a:xfrm>
            <a:off x="2057400" y="16002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0" name="AutoShape 16"/>
          <p:cNvSpPr>
            <a:spLocks noChangeArrowheads="1"/>
          </p:cNvSpPr>
          <p:nvPr/>
        </p:nvSpPr>
        <p:spPr bwMode="auto">
          <a:xfrm>
            <a:off x="1143000" y="12954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" name="AutoShape 16"/>
          <p:cNvSpPr>
            <a:spLocks noChangeArrowheads="1"/>
          </p:cNvSpPr>
          <p:nvPr/>
        </p:nvSpPr>
        <p:spPr bwMode="auto">
          <a:xfrm>
            <a:off x="5108575" y="21336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" name="AutoShape 16"/>
          <p:cNvSpPr>
            <a:spLocks noChangeArrowheads="1"/>
          </p:cNvSpPr>
          <p:nvPr/>
        </p:nvSpPr>
        <p:spPr bwMode="auto">
          <a:xfrm>
            <a:off x="2136775" y="2209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438400" y="2743200"/>
            <a:ext cx="9826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rlvwef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505200" y="4262438"/>
            <a:ext cx="2355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ausmif;xGufuav;rsm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213" y="4267200"/>
            <a:ext cx="2414587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aseline="0" dirty="0" err="1">
                <a:latin typeface="-Win---Kalaw" pitchFamily="34" charset="0"/>
              </a:rPr>
              <a:t>ausmif;raezl;ao;aom</a:t>
            </a:r>
            <a:endParaRPr lang="en-US" sz="2400" baseline="0" dirty="0">
              <a:latin typeface="-Win---Kalaw" pitchFamily="34" charset="0"/>
            </a:endParaRPr>
          </a:p>
          <a:p>
            <a:pPr algn="ctr">
              <a:defRPr/>
            </a:pPr>
            <a:r>
              <a:rPr lang="en-US" sz="2400" baseline="0" dirty="0" err="1">
                <a:latin typeface="-Win---Kalaw" pitchFamily="34" charset="0"/>
              </a:rPr>
              <a:t>uav;rsm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cxnSp>
        <p:nvCxnSpPr>
          <p:cNvPr id="7187" name="Straight Connector 77"/>
          <p:cNvCxnSpPr>
            <a:cxnSpLocks noChangeShapeType="1"/>
          </p:cNvCxnSpPr>
          <p:nvPr/>
        </p:nvCxnSpPr>
        <p:spPr bwMode="auto">
          <a:xfrm>
            <a:off x="914400" y="4341813"/>
            <a:ext cx="5334000" cy="1587"/>
          </a:xfrm>
          <a:prstGeom prst="line">
            <a:avLst/>
          </a:prstGeom>
          <a:noFill/>
          <a:ln w="57150" algn="ctr">
            <a:solidFill>
              <a:srgbClr val="FF6600"/>
            </a:solidFill>
            <a:round/>
            <a:headEnd/>
            <a:tailEnd/>
          </a:ln>
        </p:spPr>
      </p:cxnSp>
      <p:sp>
        <p:nvSpPr>
          <p:cNvPr id="79" name="Oval 78"/>
          <p:cNvSpPr/>
          <p:nvPr/>
        </p:nvSpPr>
        <p:spPr bwMode="auto">
          <a:xfrm>
            <a:off x="381000" y="3352800"/>
            <a:ext cx="6248400" cy="1828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0" name="Striped Right Arrow 79"/>
          <p:cNvSpPr/>
          <p:nvPr/>
        </p:nvSpPr>
        <p:spPr bwMode="auto">
          <a:xfrm rot="5400000">
            <a:off x="2933700" y="3771900"/>
            <a:ext cx="685800" cy="3657600"/>
          </a:xfrm>
          <a:prstGeom prst="stripedRightArrow">
            <a:avLst/>
          </a:prstGeom>
          <a:solidFill>
            <a:srgbClr val="4F4F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3" name="Group 93"/>
          <p:cNvGrpSpPr>
            <a:grpSpLocks/>
          </p:cNvGrpSpPr>
          <p:nvPr/>
        </p:nvGrpSpPr>
        <p:grpSpPr bwMode="auto">
          <a:xfrm>
            <a:off x="1219200" y="5943600"/>
            <a:ext cx="4114800" cy="609600"/>
            <a:chOff x="1219200" y="5943600"/>
            <a:chExt cx="4114800" cy="609600"/>
          </a:xfrm>
        </p:grpSpPr>
        <p:sp>
          <p:nvSpPr>
            <p:cNvPr id="81" name="Rounded Rectangle 80"/>
            <p:cNvSpPr/>
            <p:nvPr/>
          </p:nvSpPr>
          <p:spPr bwMode="auto">
            <a:xfrm>
              <a:off x="1219200" y="5943600"/>
              <a:ext cx="4114800" cy="6096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baseline="0" dirty="0">
                <a:latin typeface="-Win---Kalaw" pitchFamily="34" charset="0"/>
              </a:endParaRPr>
            </a:p>
          </p:txBody>
        </p:sp>
        <p:sp>
          <p:nvSpPr>
            <p:cNvPr id="82" name="AutoShape 28"/>
            <p:cNvSpPr>
              <a:spLocks noChangeArrowheads="1"/>
            </p:cNvSpPr>
            <p:nvPr/>
          </p:nvSpPr>
          <p:spPr bwMode="auto">
            <a:xfrm>
              <a:off x="1295400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AutoShape 28"/>
            <p:cNvSpPr>
              <a:spLocks noChangeArrowheads="1"/>
            </p:cNvSpPr>
            <p:nvPr/>
          </p:nvSpPr>
          <p:spPr bwMode="auto">
            <a:xfrm>
              <a:off x="2743200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AutoShape 28"/>
            <p:cNvSpPr>
              <a:spLocks noChangeArrowheads="1"/>
            </p:cNvSpPr>
            <p:nvPr/>
          </p:nvSpPr>
          <p:spPr bwMode="auto">
            <a:xfrm>
              <a:off x="3279775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AutoShape 28"/>
            <p:cNvSpPr>
              <a:spLocks noChangeArrowheads="1"/>
            </p:cNvSpPr>
            <p:nvPr/>
          </p:nvSpPr>
          <p:spPr bwMode="auto">
            <a:xfrm>
              <a:off x="3736975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AutoShape 28"/>
            <p:cNvSpPr>
              <a:spLocks noChangeArrowheads="1"/>
            </p:cNvSpPr>
            <p:nvPr/>
          </p:nvSpPr>
          <p:spPr bwMode="auto">
            <a:xfrm>
              <a:off x="4270375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AutoShape 28"/>
            <p:cNvSpPr>
              <a:spLocks noChangeArrowheads="1"/>
            </p:cNvSpPr>
            <p:nvPr/>
          </p:nvSpPr>
          <p:spPr bwMode="auto">
            <a:xfrm>
              <a:off x="4803775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AutoShape 28"/>
            <p:cNvSpPr>
              <a:spLocks noChangeArrowheads="1"/>
            </p:cNvSpPr>
            <p:nvPr/>
          </p:nvSpPr>
          <p:spPr bwMode="auto">
            <a:xfrm>
              <a:off x="1908175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AutoShape 28"/>
            <p:cNvSpPr>
              <a:spLocks noChangeArrowheads="1"/>
            </p:cNvSpPr>
            <p:nvPr/>
          </p:nvSpPr>
          <p:spPr bwMode="auto">
            <a:xfrm>
              <a:off x="2289175" y="601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96" name="Rectangle 95"/>
          <p:cNvSpPr/>
          <p:nvPr/>
        </p:nvSpPr>
        <p:spPr bwMode="auto">
          <a:xfrm>
            <a:off x="0" y="0"/>
            <a:ext cx="7620000" cy="6858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4000" b="1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  <a:r>
              <a:rPr lang="en-US" sz="4000" baseline="0" dirty="0" err="1">
                <a:solidFill>
                  <a:srgbClr val="FFFF00"/>
                </a:solidFill>
                <a:latin typeface="-Win---Kalaw" pitchFamily="34" charset="0"/>
              </a:rPr>
              <a:t>ausmif;ynma</a:t>
            </a:r>
            <a:r>
              <a:rPr lang="en-US" sz="4000" baseline="0" dirty="0">
                <a:solidFill>
                  <a:srgbClr val="FFFF00"/>
                </a:solidFill>
                <a:latin typeface="-Win---Kalaw" pitchFamily="34" charset="0"/>
              </a:rPr>
              <a:t>&amp;; </a:t>
            </a:r>
            <a:r>
              <a:rPr lang="en-US" sz="4000" baseline="0" dirty="0" err="1">
                <a:solidFill>
                  <a:srgbClr val="FFFF00"/>
                </a:solidFill>
                <a:latin typeface="-Win---Kalaw" pitchFamily="34" charset="0"/>
              </a:rPr>
              <a:t>eSifhausmif;jyify</a:t>
            </a:r>
            <a:r>
              <a:rPr lang="en-US" sz="4000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  <a:r>
              <a:rPr lang="en-US" sz="4000" baseline="0" dirty="0" err="1">
                <a:solidFill>
                  <a:srgbClr val="FFFF00"/>
                </a:solidFill>
                <a:latin typeface="-Win---Kalaw" pitchFamily="34" charset="0"/>
              </a:rPr>
              <a:t>ynma</a:t>
            </a:r>
            <a:r>
              <a:rPr lang="en-US" sz="4000" baseline="0" dirty="0">
                <a:solidFill>
                  <a:srgbClr val="FFFF00"/>
                </a:solidFill>
                <a:latin typeface="-Win---Kalaw" pitchFamily="34" charset="0"/>
              </a:rPr>
              <a:t>&amp;;</a:t>
            </a:r>
          </a:p>
          <a:p>
            <a:pPr algn="ctr">
              <a:defRPr/>
            </a:pPr>
            <a:r>
              <a:rPr lang="en-US" sz="4000" b="1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</a:p>
          <a:p>
            <a:pPr algn="ctr">
              <a:defRPr/>
            </a:pPr>
            <a:r>
              <a:rPr lang="en-US" sz="4000" b="1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0" y="5842000"/>
            <a:ext cx="1219200" cy="1016000"/>
          </a:xfrm>
          <a:prstGeom prst="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aseline="0" dirty="0" err="1">
                <a:solidFill>
                  <a:srgbClr val="FF0000"/>
                </a:solidFill>
                <a:latin typeface="-Win---Kalaw" pitchFamily="34" charset="0"/>
              </a:rPr>
              <a:t>ynma</a:t>
            </a: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&amp;;</a:t>
            </a:r>
          </a:p>
          <a:p>
            <a:pPr algn="ctr">
              <a:defRPr/>
            </a:pP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'</a:t>
            </a:r>
            <a:r>
              <a:rPr lang="en-US" sz="2000" baseline="0" dirty="0" err="1">
                <a:solidFill>
                  <a:srgbClr val="FF0000"/>
                </a:solidFill>
                <a:latin typeface="-Win---Kalaw" pitchFamily="34" charset="0"/>
              </a:rPr>
              <a:t>kwd</a:t>
            </a: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,</a:t>
            </a:r>
          </a:p>
          <a:p>
            <a:pPr algn="ctr">
              <a:defRPr/>
            </a:pPr>
            <a:r>
              <a:rPr lang="en-US" sz="2000" baseline="0" dirty="0" err="1">
                <a:solidFill>
                  <a:srgbClr val="FF0000"/>
                </a:solidFill>
                <a:latin typeface="-Win---Kalaw" pitchFamily="34" charset="0"/>
              </a:rPr>
              <a:t>tcGifhtvrf</a:t>
            </a: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;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219200" y="6472238"/>
            <a:ext cx="5410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ausmif;jyifyrlvwef;ynma</a:t>
            </a:r>
            <a:r>
              <a:rPr lang="en-US" sz="2400" baseline="0" dirty="0">
                <a:latin typeface="-Win---Kalaw" pitchFamily="34" charset="0"/>
              </a:rPr>
              <a:t>&amp;;</a:t>
            </a:r>
            <a:r>
              <a:rPr lang="en-US" sz="2400" baseline="0" dirty="0" err="1">
                <a:latin typeface="-Win---Kalaw" pitchFamily="34" charset="0"/>
              </a:rPr>
              <a:t>tpDtpOf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98612E-6 L 0.0915 0.38853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0" y="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8131E-6 L 0.16684 0.37742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1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8.51064E-7 L 0.16684 0.33302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58E-6 L 0.23316 0.23311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19056E-6 L 0.08316 0.25531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1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4875E-6 L 0.29184 0.36632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014E-8 L 0.15017 0.32192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64662E-6 L 0.0085 0.29972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6" grpId="0" animBg="1"/>
      <p:bldP spid="56" grpId="1" animBg="1"/>
      <p:bldP spid="57" grpId="0" animBg="1"/>
      <p:bldP spid="57" grpId="1" animBg="1"/>
      <p:bldP spid="65" grpId="0" animBg="1"/>
      <p:bldP spid="65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5" grpId="0"/>
      <p:bldP spid="79" grpId="0" animBg="1"/>
      <p:bldP spid="80" grpId="0" animBg="1"/>
      <p:bldP spid="73" grpId="0" animBg="1"/>
      <p:bldP spid="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8"/>
          <p:cNvGrpSpPr>
            <a:grpSpLocks/>
          </p:cNvGrpSpPr>
          <p:nvPr/>
        </p:nvGrpSpPr>
        <p:grpSpPr bwMode="auto">
          <a:xfrm>
            <a:off x="5867400" y="1219200"/>
            <a:ext cx="2438400" cy="1447800"/>
            <a:chOff x="5867400" y="1219200"/>
            <a:chExt cx="2438400" cy="1447800"/>
          </a:xfrm>
        </p:grpSpPr>
        <p:sp>
          <p:nvSpPr>
            <p:cNvPr id="98" name="Rectangle 97"/>
            <p:cNvSpPr/>
            <p:nvPr/>
          </p:nvSpPr>
          <p:spPr bwMode="auto">
            <a:xfrm>
              <a:off x="5867400" y="1219200"/>
              <a:ext cx="2438400" cy="1447800"/>
            </a:xfrm>
            <a:prstGeom prst="rect">
              <a:avLst/>
            </a:prstGeom>
            <a:solidFill>
              <a:srgbClr val="8BFD9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AutoShape 28"/>
            <p:cNvSpPr>
              <a:spLocks noChangeArrowheads="1"/>
            </p:cNvSpPr>
            <p:nvPr/>
          </p:nvSpPr>
          <p:spPr bwMode="auto">
            <a:xfrm>
              <a:off x="58674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AutoShape 28"/>
            <p:cNvSpPr>
              <a:spLocks noChangeArrowheads="1"/>
            </p:cNvSpPr>
            <p:nvPr/>
          </p:nvSpPr>
          <p:spPr bwMode="auto">
            <a:xfrm>
              <a:off x="6248400" y="1371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AutoShape 28"/>
            <p:cNvSpPr>
              <a:spLocks noChangeArrowheads="1"/>
            </p:cNvSpPr>
            <p:nvPr/>
          </p:nvSpPr>
          <p:spPr bwMode="auto">
            <a:xfrm>
              <a:off x="66294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" name="AutoShape 28"/>
            <p:cNvSpPr>
              <a:spLocks noChangeArrowheads="1"/>
            </p:cNvSpPr>
            <p:nvPr/>
          </p:nvSpPr>
          <p:spPr bwMode="auto">
            <a:xfrm>
              <a:off x="70866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" name="AutoShape 28"/>
            <p:cNvSpPr>
              <a:spLocks noChangeArrowheads="1"/>
            </p:cNvSpPr>
            <p:nvPr/>
          </p:nvSpPr>
          <p:spPr bwMode="auto">
            <a:xfrm>
              <a:off x="77724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AutoShape 28"/>
            <p:cNvSpPr>
              <a:spLocks noChangeArrowheads="1"/>
            </p:cNvSpPr>
            <p:nvPr/>
          </p:nvSpPr>
          <p:spPr bwMode="auto">
            <a:xfrm>
              <a:off x="6705600" y="1600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" name="AutoShape 28"/>
            <p:cNvSpPr>
              <a:spLocks noChangeArrowheads="1"/>
            </p:cNvSpPr>
            <p:nvPr/>
          </p:nvSpPr>
          <p:spPr bwMode="auto">
            <a:xfrm>
              <a:off x="5943600" y="1905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" name="AutoShape 28"/>
            <p:cNvSpPr>
              <a:spLocks noChangeArrowheads="1"/>
            </p:cNvSpPr>
            <p:nvPr/>
          </p:nvSpPr>
          <p:spPr bwMode="auto">
            <a:xfrm>
              <a:off x="61722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AutoShape 28"/>
            <p:cNvSpPr>
              <a:spLocks noChangeArrowheads="1"/>
            </p:cNvSpPr>
            <p:nvPr/>
          </p:nvSpPr>
          <p:spPr bwMode="auto">
            <a:xfrm>
              <a:off x="7239000" y="1600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8" name="AutoShape 28"/>
            <p:cNvSpPr>
              <a:spLocks noChangeArrowheads="1"/>
            </p:cNvSpPr>
            <p:nvPr/>
          </p:nvSpPr>
          <p:spPr bwMode="auto">
            <a:xfrm>
              <a:off x="7699375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72"/>
          <p:cNvGrpSpPr>
            <a:grpSpLocks/>
          </p:cNvGrpSpPr>
          <p:nvPr/>
        </p:nvGrpSpPr>
        <p:grpSpPr bwMode="auto">
          <a:xfrm>
            <a:off x="1143000" y="1143000"/>
            <a:ext cx="4419600" cy="1524000"/>
            <a:chOff x="1143000" y="1143000"/>
            <a:chExt cx="4419600" cy="15240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3000" y="1219200"/>
              <a:ext cx="44196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utoShape 28"/>
            <p:cNvSpPr>
              <a:spLocks noChangeArrowheads="1"/>
            </p:cNvSpPr>
            <p:nvPr/>
          </p:nvSpPr>
          <p:spPr bwMode="auto">
            <a:xfrm>
              <a:off x="1752600" y="1808163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AutoShape 28"/>
            <p:cNvSpPr>
              <a:spLocks noChangeArrowheads="1"/>
            </p:cNvSpPr>
            <p:nvPr/>
          </p:nvSpPr>
          <p:spPr bwMode="auto">
            <a:xfrm>
              <a:off x="2133600" y="1960563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AutoShape 28"/>
            <p:cNvSpPr>
              <a:spLocks noChangeArrowheads="1"/>
            </p:cNvSpPr>
            <p:nvPr/>
          </p:nvSpPr>
          <p:spPr bwMode="auto">
            <a:xfrm>
              <a:off x="11430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28"/>
            <p:cNvSpPr>
              <a:spLocks noChangeArrowheads="1"/>
            </p:cNvSpPr>
            <p:nvPr/>
          </p:nvSpPr>
          <p:spPr bwMode="auto">
            <a:xfrm>
              <a:off x="11430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AutoShape 28"/>
            <p:cNvSpPr>
              <a:spLocks noChangeArrowheads="1"/>
            </p:cNvSpPr>
            <p:nvPr/>
          </p:nvSpPr>
          <p:spPr bwMode="auto">
            <a:xfrm>
              <a:off x="17526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AutoShape 28"/>
            <p:cNvSpPr>
              <a:spLocks noChangeArrowheads="1"/>
            </p:cNvSpPr>
            <p:nvPr/>
          </p:nvSpPr>
          <p:spPr bwMode="auto">
            <a:xfrm>
              <a:off x="16764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28"/>
            <p:cNvSpPr>
              <a:spLocks noChangeArrowheads="1"/>
            </p:cNvSpPr>
            <p:nvPr/>
          </p:nvSpPr>
          <p:spPr bwMode="auto">
            <a:xfrm>
              <a:off x="22098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28"/>
            <p:cNvSpPr>
              <a:spLocks noChangeArrowheads="1"/>
            </p:cNvSpPr>
            <p:nvPr/>
          </p:nvSpPr>
          <p:spPr bwMode="auto">
            <a:xfrm>
              <a:off x="25146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28"/>
            <p:cNvSpPr>
              <a:spLocks noChangeArrowheads="1"/>
            </p:cNvSpPr>
            <p:nvPr/>
          </p:nvSpPr>
          <p:spPr bwMode="auto">
            <a:xfrm>
              <a:off x="2057400" y="1600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AutoShape 28"/>
            <p:cNvSpPr>
              <a:spLocks noChangeArrowheads="1"/>
            </p:cNvSpPr>
            <p:nvPr/>
          </p:nvSpPr>
          <p:spPr bwMode="auto">
            <a:xfrm>
              <a:off x="21336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28"/>
            <p:cNvSpPr>
              <a:spLocks noChangeArrowheads="1"/>
            </p:cNvSpPr>
            <p:nvPr/>
          </p:nvSpPr>
          <p:spPr bwMode="auto">
            <a:xfrm>
              <a:off x="2514600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28"/>
            <p:cNvSpPr>
              <a:spLocks noChangeArrowheads="1"/>
            </p:cNvSpPr>
            <p:nvPr/>
          </p:nvSpPr>
          <p:spPr bwMode="auto">
            <a:xfrm>
              <a:off x="28956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AutoShape 28"/>
            <p:cNvSpPr>
              <a:spLocks noChangeArrowheads="1"/>
            </p:cNvSpPr>
            <p:nvPr/>
          </p:nvSpPr>
          <p:spPr bwMode="auto">
            <a:xfrm>
              <a:off x="3352800" y="2209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AutoShape 28"/>
            <p:cNvSpPr>
              <a:spLocks noChangeArrowheads="1"/>
            </p:cNvSpPr>
            <p:nvPr/>
          </p:nvSpPr>
          <p:spPr bwMode="auto">
            <a:xfrm>
              <a:off x="29718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AutoShape 28"/>
            <p:cNvSpPr>
              <a:spLocks noChangeArrowheads="1"/>
            </p:cNvSpPr>
            <p:nvPr/>
          </p:nvSpPr>
          <p:spPr bwMode="auto">
            <a:xfrm>
              <a:off x="2743200" y="1295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AutoShape 28"/>
            <p:cNvSpPr>
              <a:spLocks noChangeArrowheads="1"/>
            </p:cNvSpPr>
            <p:nvPr/>
          </p:nvSpPr>
          <p:spPr bwMode="auto">
            <a:xfrm>
              <a:off x="3200400" y="1524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AutoShape 28"/>
            <p:cNvSpPr>
              <a:spLocks noChangeArrowheads="1"/>
            </p:cNvSpPr>
            <p:nvPr/>
          </p:nvSpPr>
          <p:spPr bwMode="auto">
            <a:xfrm>
              <a:off x="35814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8"/>
            <p:cNvSpPr>
              <a:spLocks noChangeArrowheads="1"/>
            </p:cNvSpPr>
            <p:nvPr/>
          </p:nvSpPr>
          <p:spPr bwMode="auto">
            <a:xfrm>
              <a:off x="1447800" y="2057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8"/>
            <p:cNvSpPr>
              <a:spLocks noChangeArrowheads="1"/>
            </p:cNvSpPr>
            <p:nvPr/>
          </p:nvSpPr>
          <p:spPr bwMode="auto">
            <a:xfrm>
              <a:off x="38100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8"/>
            <p:cNvSpPr>
              <a:spLocks noChangeArrowheads="1"/>
            </p:cNvSpPr>
            <p:nvPr/>
          </p:nvSpPr>
          <p:spPr bwMode="auto">
            <a:xfrm>
              <a:off x="35814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8"/>
            <p:cNvSpPr>
              <a:spLocks noChangeArrowheads="1"/>
            </p:cNvSpPr>
            <p:nvPr/>
          </p:nvSpPr>
          <p:spPr bwMode="auto">
            <a:xfrm>
              <a:off x="1524000" y="1524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8"/>
            <p:cNvSpPr>
              <a:spLocks noChangeArrowheads="1"/>
            </p:cNvSpPr>
            <p:nvPr/>
          </p:nvSpPr>
          <p:spPr bwMode="auto">
            <a:xfrm>
              <a:off x="40386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8"/>
            <p:cNvSpPr>
              <a:spLocks noChangeArrowheads="1"/>
            </p:cNvSpPr>
            <p:nvPr/>
          </p:nvSpPr>
          <p:spPr bwMode="auto">
            <a:xfrm>
              <a:off x="4038600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AutoShape 28"/>
            <p:cNvSpPr>
              <a:spLocks noChangeArrowheads="1"/>
            </p:cNvSpPr>
            <p:nvPr/>
          </p:nvSpPr>
          <p:spPr bwMode="auto">
            <a:xfrm>
              <a:off x="41910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AutoShape 28"/>
            <p:cNvSpPr>
              <a:spLocks noChangeArrowheads="1"/>
            </p:cNvSpPr>
            <p:nvPr/>
          </p:nvSpPr>
          <p:spPr bwMode="auto">
            <a:xfrm>
              <a:off x="5108575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AutoShape 28"/>
            <p:cNvSpPr>
              <a:spLocks noChangeArrowheads="1"/>
            </p:cNvSpPr>
            <p:nvPr/>
          </p:nvSpPr>
          <p:spPr bwMode="auto">
            <a:xfrm>
              <a:off x="4495800" y="1371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AutoShape 28"/>
            <p:cNvSpPr>
              <a:spLocks noChangeArrowheads="1"/>
            </p:cNvSpPr>
            <p:nvPr/>
          </p:nvSpPr>
          <p:spPr bwMode="auto">
            <a:xfrm>
              <a:off x="4343400" y="18288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AutoShape 28"/>
            <p:cNvSpPr>
              <a:spLocks noChangeArrowheads="1"/>
            </p:cNvSpPr>
            <p:nvPr/>
          </p:nvSpPr>
          <p:spPr bwMode="auto">
            <a:xfrm>
              <a:off x="3124200" y="12192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8"/>
            <p:cNvSpPr>
              <a:spLocks noChangeArrowheads="1"/>
            </p:cNvSpPr>
            <p:nvPr/>
          </p:nvSpPr>
          <p:spPr bwMode="auto">
            <a:xfrm>
              <a:off x="5105400" y="1655763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8"/>
            <p:cNvSpPr>
              <a:spLocks noChangeArrowheads="1"/>
            </p:cNvSpPr>
            <p:nvPr/>
          </p:nvSpPr>
          <p:spPr bwMode="auto">
            <a:xfrm>
              <a:off x="46482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AutoShape 28"/>
            <p:cNvSpPr>
              <a:spLocks noChangeArrowheads="1"/>
            </p:cNvSpPr>
            <p:nvPr/>
          </p:nvSpPr>
          <p:spPr bwMode="auto">
            <a:xfrm>
              <a:off x="1143000" y="1752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AutoShape 28"/>
            <p:cNvSpPr>
              <a:spLocks noChangeArrowheads="1"/>
            </p:cNvSpPr>
            <p:nvPr/>
          </p:nvSpPr>
          <p:spPr bwMode="auto">
            <a:xfrm>
              <a:off x="4953000" y="16764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AutoShape 28"/>
            <p:cNvSpPr>
              <a:spLocks noChangeArrowheads="1"/>
            </p:cNvSpPr>
            <p:nvPr/>
          </p:nvSpPr>
          <p:spPr bwMode="auto">
            <a:xfrm>
              <a:off x="51054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AutoShape 28"/>
            <p:cNvSpPr>
              <a:spLocks noChangeArrowheads="1"/>
            </p:cNvSpPr>
            <p:nvPr/>
          </p:nvSpPr>
          <p:spPr bwMode="auto">
            <a:xfrm>
              <a:off x="4648200" y="21336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AutoShape 28"/>
            <p:cNvSpPr>
              <a:spLocks noChangeArrowheads="1"/>
            </p:cNvSpPr>
            <p:nvPr/>
          </p:nvSpPr>
          <p:spPr bwMode="auto">
            <a:xfrm>
              <a:off x="4575175" y="1143000"/>
              <a:ext cx="454025" cy="457200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6701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3" name="AutoShape 16"/>
          <p:cNvSpPr>
            <a:spLocks noChangeArrowheads="1"/>
          </p:cNvSpPr>
          <p:nvPr/>
        </p:nvSpPr>
        <p:spPr bwMode="auto">
          <a:xfrm>
            <a:off x="1371600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AutoShape 16"/>
          <p:cNvSpPr>
            <a:spLocks noChangeArrowheads="1"/>
          </p:cNvSpPr>
          <p:nvPr/>
        </p:nvSpPr>
        <p:spPr bwMode="auto">
          <a:xfrm>
            <a:off x="22129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1066800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" name="AutoShape 16"/>
          <p:cNvSpPr>
            <a:spLocks noChangeArrowheads="1"/>
          </p:cNvSpPr>
          <p:nvPr/>
        </p:nvSpPr>
        <p:spPr bwMode="auto">
          <a:xfrm>
            <a:off x="18319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438400" y="2743200"/>
            <a:ext cx="9826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rlvwef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505200" y="4262438"/>
            <a:ext cx="2355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ausmif;xGufuav;rsm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213" y="4267200"/>
            <a:ext cx="2414587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aseline="0" dirty="0" err="1">
                <a:latin typeface="-Win---Kalaw" pitchFamily="34" charset="0"/>
              </a:rPr>
              <a:t>ausmif;raezl;ao;aom</a:t>
            </a:r>
            <a:endParaRPr lang="en-US" sz="2400" baseline="0" dirty="0">
              <a:latin typeface="-Win---Kalaw" pitchFamily="34" charset="0"/>
            </a:endParaRPr>
          </a:p>
          <a:p>
            <a:pPr algn="ctr">
              <a:defRPr/>
            </a:pPr>
            <a:r>
              <a:rPr lang="en-US" sz="2400" baseline="0" dirty="0" err="1">
                <a:latin typeface="-Win---Kalaw" pitchFamily="34" charset="0"/>
              </a:rPr>
              <a:t>uav;rsm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cxnSp>
        <p:nvCxnSpPr>
          <p:cNvPr id="8204" name="Straight Connector 77"/>
          <p:cNvCxnSpPr>
            <a:cxnSpLocks noChangeShapeType="1"/>
          </p:cNvCxnSpPr>
          <p:nvPr/>
        </p:nvCxnSpPr>
        <p:spPr bwMode="auto">
          <a:xfrm>
            <a:off x="914400" y="4341813"/>
            <a:ext cx="5334000" cy="1587"/>
          </a:xfrm>
          <a:prstGeom prst="line">
            <a:avLst/>
          </a:prstGeom>
          <a:noFill/>
          <a:ln w="57150" algn="ctr">
            <a:solidFill>
              <a:srgbClr val="FF6600"/>
            </a:solidFill>
            <a:round/>
            <a:headEnd/>
            <a:tailEnd/>
          </a:ln>
        </p:spPr>
      </p:cxnSp>
      <p:sp>
        <p:nvSpPr>
          <p:cNvPr id="79" name="Oval 78"/>
          <p:cNvSpPr/>
          <p:nvPr/>
        </p:nvSpPr>
        <p:spPr bwMode="auto">
          <a:xfrm>
            <a:off x="381000" y="3352800"/>
            <a:ext cx="6248400" cy="1828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0" name="Striped Right Arrow 79"/>
          <p:cNvSpPr/>
          <p:nvPr/>
        </p:nvSpPr>
        <p:spPr bwMode="auto">
          <a:xfrm rot="5400000">
            <a:off x="2933700" y="3771900"/>
            <a:ext cx="685800" cy="3657600"/>
          </a:xfrm>
          <a:prstGeom prst="stripedRightArrow">
            <a:avLst/>
          </a:prstGeom>
          <a:solidFill>
            <a:srgbClr val="4F4F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1" name="Rounded Rectangle 80"/>
          <p:cNvSpPr/>
          <p:nvPr/>
        </p:nvSpPr>
        <p:spPr bwMode="auto">
          <a:xfrm>
            <a:off x="1219200" y="5943600"/>
            <a:ext cx="4114800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baseline="0" dirty="0">
              <a:latin typeface="-Win---Kalaw" pitchFamily="34" charset="0"/>
            </a:endParaRPr>
          </a:p>
        </p:txBody>
      </p:sp>
      <p:sp>
        <p:nvSpPr>
          <p:cNvPr id="82" name="AutoShape 28"/>
          <p:cNvSpPr>
            <a:spLocks noChangeArrowheads="1"/>
          </p:cNvSpPr>
          <p:nvPr/>
        </p:nvSpPr>
        <p:spPr bwMode="auto">
          <a:xfrm>
            <a:off x="1295400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4" name="AutoShape 28"/>
          <p:cNvSpPr>
            <a:spLocks noChangeArrowheads="1"/>
          </p:cNvSpPr>
          <p:nvPr/>
        </p:nvSpPr>
        <p:spPr bwMode="auto">
          <a:xfrm>
            <a:off x="2743200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5" name="AutoShape 28"/>
          <p:cNvSpPr>
            <a:spLocks noChangeArrowheads="1"/>
          </p:cNvSpPr>
          <p:nvPr/>
        </p:nvSpPr>
        <p:spPr bwMode="auto">
          <a:xfrm>
            <a:off x="3279775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6" name="AutoShape 28"/>
          <p:cNvSpPr>
            <a:spLocks noChangeArrowheads="1"/>
          </p:cNvSpPr>
          <p:nvPr/>
        </p:nvSpPr>
        <p:spPr bwMode="auto">
          <a:xfrm>
            <a:off x="3736975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7" name="AutoShape 28"/>
          <p:cNvSpPr>
            <a:spLocks noChangeArrowheads="1"/>
          </p:cNvSpPr>
          <p:nvPr/>
        </p:nvSpPr>
        <p:spPr bwMode="auto">
          <a:xfrm>
            <a:off x="4270375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8" name="AutoShape 28"/>
          <p:cNvSpPr>
            <a:spLocks noChangeArrowheads="1"/>
          </p:cNvSpPr>
          <p:nvPr/>
        </p:nvSpPr>
        <p:spPr bwMode="auto">
          <a:xfrm>
            <a:off x="4803775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9" name="AutoShape 28"/>
          <p:cNvSpPr>
            <a:spLocks noChangeArrowheads="1"/>
          </p:cNvSpPr>
          <p:nvPr/>
        </p:nvSpPr>
        <p:spPr bwMode="auto">
          <a:xfrm>
            <a:off x="1908175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" name="AutoShape 28"/>
          <p:cNvSpPr>
            <a:spLocks noChangeArrowheads="1"/>
          </p:cNvSpPr>
          <p:nvPr/>
        </p:nvSpPr>
        <p:spPr bwMode="auto">
          <a:xfrm>
            <a:off x="2289175" y="6019800"/>
            <a:ext cx="454025" cy="457200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0" y="5842000"/>
            <a:ext cx="1219200" cy="1016000"/>
          </a:xfrm>
          <a:prstGeom prst="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aseline="0" dirty="0" err="1">
                <a:solidFill>
                  <a:srgbClr val="FF0000"/>
                </a:solidFill>
                <a:latin typeface="-Win---Kalaw" pitchFamily="34" charset="0"/>
              </a:rPr>
              <a:t>ynma</a:t>
            </a: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&amp;;</a:t>
            </a:r>
          </a:p>
          <a:p>
            <a:pPr algn="ctr">
              <a:defRPr/>
            </a:pP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'</a:t>
            </a:r>
            <a:r>
              <a:rPr lang="en-US" sz="2000" baseline="0" dirty="0" err="1">
                <a:solidFill>
                  <a:srgbClr val="FF0000"/>
                </a:solidFill>
                <a:latin typeface="-Win---Kalaw" pitchFamily="34" charset="0"/>
              </a:rPr>
              <a:t>kwd</a:t>
            </a: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,</a:t>
            </a:r>
          </a:p>
          <a:p>
            <a:pPr algn="ctr">
              <a:defRPr/>
            </a:pPr>
            <a:r>
              <a:rPr lang="en-US" sz="2000" baseline="0" dirty="0" err="1">
                <a:solidFill>
                  <a:srgbClr val="FF0000"/>
                </a:solidFill>
                <a:latin typeface="-Win---Kalaw" pitchFamily="34" charset="0"/>
              </a:rPr>
              <a:t>tcGifhtvrf</a:t>
            </a:r>
            <a:r>
              <a:rPr lang="en-US" sz="2000" baseline="0" dirty="0">
                <a:solidFill>
                  <a:srgbClr val="FF0000"/>
                </a:solidFill>
                <a:latin typeface="-Win---Kalaw" pitchFamily="34" charset="0"/>
              </a:rPr>
              <a:t>;</a:t>
            </a:r>
          </a:p>
        </p:txBody>
      </p:sp>
      <p:sp>
        <p:nvSpPr>
          <p:cNvPr id="77" name="AutoShape 28"/>
          <p:cNvSpPr>
            <a:spLocks noChangeArrowheads="1"/>
          </p:cNvSpPr>
          <p:nvPr/>
        </p:nvSpPr>
        <p:spPr bwMode="auto">
          <a:xfrm>
            <a:off x="5489575" y="37338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7" name="AutoShape 28"/>
          <p:cNvSpPr>
            <a:spLocks noChangeArrowheads="1"/>
          </p:cNvSpPr>
          <p:nvPr/>
        </p:nvSpPr>
        <p:spPr bwMode="auto">
          <a:xfrm>
            <a:off x="5838825" y="3810000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0" name="Right Arrow 109"/>
          <p:cNvSpPr/>
          <p:nvPr/>
        </p:nvSpPr>
        <p:spPr bwMode="auto">
          <a:xfrm rot="20317706">
            <a:off x="5411788" y="5997575"/>
            <a:ext cx="608012" cy="3810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6019800" y="5276850"/>
            <a:ext cx="3048000" cy="1200150"/>
          </a:xfrm>
          <a:prstGeom prst="rect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baseline="0" dirty="0">
                <a:solidFill>
                  <a:schemeClr val="bg1"/>
                </a:solidFill>
              </a:rPr>
              <a:t>CLC </a:t>
            </a:r>
            <a:r>
              <a:rPr lang="en-US" sz="2400" b="1" baseline="0" dirty="0" err="1">
                <a:solidFill>
                  <a:schemeClr val="bg1"/>
                </a:solidFill>
                <a:latin typeface="-Win---Kalaw" pitchFamily="34" charset="0"/>
              </a:rPr>
              <a:t>eSifh</a:t>
            </a:r>
            <a:r>
              <a:rPr lang="en-US" sz="2400" b="1" baseline="0" dirty="0">
                <a:solidFill>
                  <a:schemeClr val="bg1"/>
                </a:solidFill>
                <a:latin typeface="-Win---Kalaw" pitchFamily="34" charset="0"/>
              </a:rPr>
              <a:t> </a:t>
            </a:r>
            <a:r>
              <a:rPr lang="en-US" sz="2400" b="1" baseline="0" dirty="0" err="1">
                <a:solidFill>
                  <a:schemeClr val="bg1"/>
                </a:solidFill>
                <a:latin typeface="-Win---Kalaw" pitchFamily="34" charset="0"/>
              </a:rPr>
              <a:t>tjcm</a:t>
            </a:r>
            <a:r>
              <a:rPr lang="en-US" sz="2400" b="1" baseline="0" dirty="0">
                <a:solidFill>
                  <a:schemeClr val="bg1"/>
                </a:solidFill>
                <a:latin typeface="-Win---Kalaw" pitchFamily="34" charset="0"/>
              </a:rPr>
              <a:t>;</a:t>
            </a:r>
          </a:p>
          <a:p>
            <a:pPr algn="ctr">
              <a:defRPr/>
            </a:pPr>
            <a:r>
              <a:rPr lang="en-US" sz="1600" b="1" baseline="0" dirty="0">
                <a:solidFill>
                  <a:schemeClr val="bg1"/>
                </a:solidFill>
              </a:rPr>
              <a:t>NFE </a:t>
            </a:r>
            <a:r>
              <a:rPr lang="en-US" sz="2400" b="1" baseline="0" dirty="0" err="1">
                <a:solidFill>
                  <a:schemeClr val="bg1"/>
                </a:solidFill>
                <a:latin typeface="-Win---Kalaw" pitchFamily="34" charset="0"/>
              </a:rPr>
              <a:t>vkyfief;rsm</a:t>
            </a:r>
            <a:r>
              <a:rPr lang="en-US" sz="2400" b="1" baseline="0" dirty="0">
                <a:solidFill>
                  <a:schemeClr val="bg1"/>
                </a:solidFill>
                <a:latin typeface="-Win---Kalaw" pitchFamily="34" charset="0"/>
              </a:rPr>
              <a:t>;</a:t>
            </a:r>
          </a:p>
          <a:p>
            <a:pPr algn="ctr">
              <a:defRPr/>
            </a:pPr>
            <a:r>
              <a:rPr lang="en-US" sz="2400" b="1" baseline="0" dirty="0" err="1">
                <a:solidFill>
                  <a:schemeClr val="bg1"/>
                </a:solidFill>
                <a:latin typeface="-Win---Kalaw" pitchFamily="34" charset="0"/>
              </a:rPr>
              <a:t>tMudKoufarG;vkyfief;rsm</a:t>
            </a:r>
            <a:r>
              <a:rPr lang="en-US" sz="2400" b="1" baseline="0" dirty="0">
                <a:solidFill>
                  <a:schemeClr val="bg1"/>
                </a:solidFill>
                <a:latin typeface="-Win---Kalaw" pitchFamily="34" charset="0"/>
              </a:rPr>
              <a:t>;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219200" y="6472238"/>
            <a:ext cx="5410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ausmif;jyifyrlvwef;ynma</a:t>
            </a:r>
            <a:r>
              <a:rPr lang="en-US" sz="2400" baseline="0" dirty="0">
                <a:latin typeface="-Win---Kalaw" pitchFamily="34" charset="0"/>
              </a:rPr>
              <a:t>&amp;;</a:t>
            </a:r>
            <a:r>
              <a:rPr lang="en-US" sz="2400" baseline="0" dirty="0" err="1">
                <a:latin typeface="-Win---Kalaw" pitchFamily="34" charset="0"/>
              </a:rPr>
              <a:t>tpDtpOf</a:t>
            </a:r>
            <a:endParaRPr lang="en-US" sz="2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6324600" y="2819400"/>
            <a:ext cx="130651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aseline="0" dirty="0" err="1">
                <a:latin typeface="-Win---Kalaw" pitchFamily="34" charset="0"/>
              </a:rPr>
              <a:t>tv,fwef</a:t>
            </a:r>
            <a:r>
              <a:rPr lang="en-US" sz="2400" baseline="0" dirty="0">
                <a:latin typeface="-Win---Kalaw" pitchFamily="34" charset="0"/>
              </a:rPr>
              <a:t>;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638800" y="653415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aseline="0" dirty="0" err="1">
                <a:latin typeface="-Win---Kalaw" pitchFamily="34" charset="0"/>
              </a:rPr>
              <a:t>a'ozGHUjzdKa</a:t>
            </a:r>
            <a:r>
              <a:rPr lang="en-US" sz="2000" baseline="0" dirty="0">
                <a:latin typeface="-Win---Kalaw" pitchFamily="34" charset="0"/>
              </a:rPr>
              <a:t>&amp;; </a:t>
            </a:r>
            <a:r>
              <a:rPr lang="en-US" sz="2000" baseline="0" dirty="0" err="1">
                <a:latin typeface="-Win---Kalaw" pitchFamily="34" charset="0"/>
              </a:rPr>
              <a:t>taxmuftultpDtpOf</a:t>
            </a:r>
            <a:endParaRPr lang="en-US" sz="2000" baseline="0" dirty="0">
              <a:latin typeface="-Win---Kalaw" pitchFamily="34" charset="0"/>
            </a:endParaRPr>
          </a:p>
        </p:txBody>
      </p:sp>
      <p:sp>
        <p:nvSpPr>
          <p:cNvPr id="114" name="AutoShape 28"/>
          <p:cNvSpPr>
            <a:spLocks noChangeArrowheads="1"/>
          </p:cNvSpPr>
          <p:nvPr/>
        </p:nvSpPr>
        <p:spPr bwMode="auto">
          <a:xfrm>
            <a:off x="5108575" y="3767138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6" name="AutoShape 28"/>
          <p:cNvSpPr>
            <a:spLocks noChangeArrowheads="1"/>
          </p:cNvSpPr>
          <p:nvPr/>
        </p:nvSpPr>
        <p:spPr bwMode="auto">
          <a:xfrm>
            <a:off x="4648200" y="3776663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7" name="AutoShape 28"/>
          <p:cNvSpPr>
            <a:spLocks noChangeArrowheads="1"/>
          </p:cNvSpPr>
          <p:nvPr/>
        </p:nvSpPr>
        <p:spPr bwMode="auto">
          <a:xfrm>
            <a:off x="4191000" y="3762375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8" name="AutoShape 28"/>
          <p:cNvSpPr>
            <a:spLocks noChangeArrowheads="1"/>
          </p:cNvSpPr>
          <p:nvPr/>
        </p:nvSpPr>
        <p:spPr bwMode="auto">
          <a:xfrm>
            <a:off x="3810000" y="3762375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9" name="AutoShape 28"/>
          <p:cNvSpPr>
            <a:spLocks noChangeArrowheads="1"/>
          </p:cNvSpPr>
          <p:nvPr/>
        </p:nvSpPr>
        <p:spPr bwMode="auto">
          <a:xfrm>
            <a:off x="3352800" y="3762375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0" name="AutoShape 28"/>
          <p:cNvSpPr>
            <a:spLocks noChangeArrowheads="1"/>
          </p:cNvSpPr>
          <p:nvPr/>
        </p:nvSpPr>
        <p:spPr bwMode="auto">
          <a:xfrm>
            <a:off x="3048000" y="3748088"/>
            <a:ext cx="454025" cy="457200"/>
          </a:xfrm>
          <a:prstGeom prst="smileyFace">
            <a:avLst>
              <a:gd name="adj" fmla="val -4653"/>
            </a:avLst>
          </a:prstGeom>
          <a:solidFill>
            <a:srgbClr val="C0980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" name="Right Arrow 90"/>
          <p:cNvSpPr/>
          <p:nvPr/>
        </p:nvSpPr>
        <p:spPr bwMode="auto">
          <a:xfrm rot="3145837">
            <a:off x="5709444" y="4941094"/>
            <a:ext cx="411162" cy="3810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7010400" y="4191000"/>
            <a:ext cx="1905000" cy="646331"/>
          </a:xfrm>
          <a:prstGeom prst="rect">
            <a:avLst/>
          </a:prstGeom>
          <a:solidFill>
            <a:srgbClr val="F6FD9D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baseline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NFME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0" y="0"/>
            <a:ext cx="7620000" cy="685800"/>
          </a:xfrm>
          <a:prstGeom prst="rect">
            <a:avLst/>
          </a:prstGeom>
          <a:solidFill>
            <a:srgbClr val="006C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>
              <a:defRPr/>
            </a:pPr>
            <a:r>
              <a:rPr lang="en-US" sz="4000" b="1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  <a:r>
              <a:rPr lang="en-US" sz="4000" baseline="0" dirty="0" err="1">
                <a:solidFill>
                  <a:srgbClr val="FFFF00"/>
                </a:solidFill>
                <a:latin typeface="-Win---Kalaw" pitchFamily="34" charset="0"/>
              </a:rPr>
              <a:t>ausmif;ynma</a:t>
            </a:r>
            <a:r>
              <a:rPr lang="en-US" sz="4000" baseline="0" dirty="0">
                <a:solidFill>
                  <a:srgbClr val="FFFF00"/>
                </a:solidFill>
                <a:latin typeface="-Win---Kalaw" pitchFamily="34" charset="0"/>
              </a:rPr>
              <a:t>&amp;; </a:t>
            </a:r>
            <a:r>
              <a:rPr lang="en-US" sz="4000" baseline="0" dirty="0" err="1">
                <a:solidFill>
                  <a:srgbClr val="FFFF00"/>
                </a:solidFill>
                <a:latin typeface="-Win---Kalaw" pitchFamily="34" charset="0"/>
              </a:rPr>
              <a:t>eSifhausmif;jyify</a:t>
            </a:r>
            <a:r>
              <a:rPr lang="en-US" sz="4000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  <a:r>
              <a:rPr lang="en-US" sz="4000" baseline="0" dirty="0" err="1">
                <a:solidFill>
                  <a:srgbClr val="FFFF00"/>
                </a:solidFill>
                <a:latin typeface="-Win---Kalaw" pitchFamily="34" charset="0"/>
              </a:rPr>
              <a:t>ynma</a:t>
            </a:r>
            <a:r>
              <a:rPr lang="en-US" sz="4000" baseline="0" dirty="0">
                <a:solidFill>
                  <a:srgbClr val="FFFF00"/>
                </a:solidFill>
                <a:latin typeface="-Win---Kalaw" pitchFamily="34" charset="0"/>
              </a:rPr>
              <a:t>&amp;;</a:t>
            </a:r>
          </a:p>
          <a:p>
            <a:pPr algn="ctr">
              <a:defRPr/>
            </a:pPr>
            <a:r>
              <a:rPr lang="en-US" sz="4000" b="1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</a:p>
          <a:p>
            <a:pPr algn="ctr">
              <a:defRPr/>
            </a:pPr>
            <a:r>
              <a:rPr lang="en-US" sz="4000" b="1" baseline="0" dirty="0">
                <a:solidFill>
                  <a:srgbClr val="FFFF00"/>
                </a:solidFill>
                <a:latin typeface="-Win---Kalaw" pitchFamily="34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72988E-6 L 0.3165 -0.5661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-2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51 -0.0111 L 0.42465 -0.5661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2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6244E-6 L 0.56684 -0.5550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0" y="-2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5" grpId="0" animBg="1"/>
      <p:bldP spid="88" grpId="0" animBg="1"/>
      <p:bldP spid="110" grpId="0" animBg="1"/>
      <p:bldP spid="111" grpId="0" animBg="1"/>
      <p:bldP spid="112" grpId="0"/>
      <p:bldP spid="113" grpId="0"/>
      <p:bldP spid="91" grpId="0" animBg="1"/>
      <p:bldP spid="9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99F0AD-4915-4AD3-AB18-7EFD5484646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" name="Title 11"/>
          <p:cNvSpPr txBox="1">
            <a:spLocks/>
          </p:cNvSpPr>
          <p:nvPr/>
        </p:nvSpPr>
        <p:spPr bwMode="auto">
          <a:xfrm>
            <a:off x="0" y="0"/>
            <a:ext cx="5506546" cy="772159"/>
          </a:xfrm>
          <a:prstGeom prst="rect">
            <a:avLst/>
          </a:prstGeom>
          <a:solidFill>
            <a:srgbClr val="006C31"/>
          </a:solidFill>
          <a:ln w="9525" cap="flat" algn="ctr">
            <a:noFill/>
            <a:round/>
            <a:headEnd type="none" w="med" len="med"/>
            <a:tailEnd type="none" w="med" len="med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lIns="91427" tIns="45713" rIns="91427" bIns="45713" anchor="ctr"/>
          <a:lstStyle/>
          <a:p>
            <a:pPr algn="ctr" eaLnBrk="0" hangingPunct="0">
              <a:defRPr/>
            </a:pPr>
            <a:r>
              <a:rPr lang="en-US" sz="3800" b="1" kern="0" baseline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  <a:ea typeface="+mj-ea"/>
                <a:cs typeface="+mj-cs"/>
              </a:rPr>
              <a:t>olwdkUtwGufoif,lcGifh</a:t>
            </a:r>
            <a:r>
              <a:rPr lang="en-US" sz="3800" b="1" kern="0" baseline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  <a:ea typeface="+mj-ea"/>
                <a:cs typeface="+mj-cs"/>
              </a:rPr>
              <a:t> </a:t>
            </a:r>
            <a:endParaRPr lang="en-US" sz="3800" b="1" kern="0" baseline="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M-743K\Desktop\download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990600"/>
            <a:ext cx="5943600" cy="5029200"/>
          </a:xfrm>
          <a:prstGeom prst="rect">
            <a:avLst/>
          </a:prstGeom>
          <a:solidFill>
            <a:srgbClr val="C5FFFF"/>
          </a:solidFill>
        </p:spPr>
      </p:pic>
      <p:sp>
        <p:nvSpPr>
          <p:cNvPr id="12" name="TextBox 11"/>
          <p:cNvSpPr txBox="1"/>
          <p:nvPr/>
        </p:nvSpPr>
        <p:spPr>
          <a:xfrm>
            <a:off x="1752600" y="1066800"/>
            <a:ext cx="5486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DO  IT  NOW </a:t>
            </a:r>
            <a:r>
              <a:rPr lang="en-US" sz="3600" b="1" kern="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Video  </a:t>
            </a:r>
            <a:r>
              <a:rPr lang="en-US" sz="4800" b="1" kern="0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zGifhyg</a:t>
            </a:r>
            <a:r>
              <a:rPr lang="en-US" sz="4800" b="1" kern="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 </a:t>
            </a:r>
            <a:endParaRPr lang="en-US" sz="3600" b="1" kern="0" dirty="0" smtClean="0"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-Win---Kalaw" pitchFamily="34" charset="0"/>
            </a:endParaRPr>
          </a:p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5181600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kern="0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jyD;onfhtcg</a:t>
            </a:r>
            <a:r>
              <a:rPr lang="en-US" sz="4400" b="1" kern="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 </a:t>
            </a:r>
            <a:r>
              <a:rPr lang="en-US" sz="4400" b="1" kern="0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tydkif</a:t>
            </a:r>
            <a:r>
              <a:rPr lang="en-US" sz="4400" b="1" kern="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;(2) </a:t>
            </a:r>
            <a:r>
              <a:rPr lang="en-US" sz="4400" b="1" kern="0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Win---Kalaw" pitchFamily="34" charset="0"/>
              </a:rPr>
              <a:t>udkqufyg</a:t>
            </a:r>
            <a:endParaRPr lang="en-US" sz="3200" dirty="0">
              <a:solidFill>
                <a:srgbClr val="CC00CC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6.9|6.7|1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|12.4|1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40.8|40.4|16.5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2|2.2|7|13|11|6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9.9|10.5|3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4.5|15.6|6.4|35.1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|13.4|6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1.5|1.2|1.1|1.8|1.8|1.9|1.5|0.9|0.8|0.6|0.6|1|0.7|0.9|0.8|9.3|4.1|1.4|2.8|8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5|1.2|2.5|2.7|7.1|3|3|19.6|2.8"/>
</p:tagLst>
</file>

<file path=ppt/theme/theme1.xml><?xml version="1.0" encoding="utf-8"?>
<a:theme xmlns:a="http://schemas.openxmlformats.org/drawingml/2006/main" name="1_Default Design">
  <a:themeElements>
    <a:clrScheme name="1_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2809</TotalTime>
  <Words>401</Words>
  <Application>Microsoft Office PowerPoint</Application>
  <PresentationFormat>On-screen Show (4:3)</PresentationFormat>
  <Paragraphs>136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u,folrJhuav;rsm;  b0eSifhqeö</vt:lpstr>
      <vt:lpstr>u,folrJhuav;rsm; b0eSifhqeö</vt:lpstr>
      <vt:lpstr>u,folrJhuav;rsm; b0eSifhqeö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M-743K</dc:creator>
  <cp:lastModifiedBy>User</cp:lastModifiedBy>
  <cp:revision>329</cp:revision>
  <cp:lastPrinted>2019-06-05T05:28:06Z</cp:lastPrinted>
  <dcterms:created xsi:type="dcterms:W3CDTF">2016-06-30T11:20:50Z</dcterms:created>
  <dcterms:modified xsi:type="dcterms:W3CDTF">2020-07-28T05:11:18Z</dcterms:modified>
</cp:coreProperties>
</file>